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87" r:id="rId3"/>
    <p:sldId id="288" r:id="rId4"/>
    <p:sldId id="291" r:id="rId5"/>
    <p:sldId id="290" r:id="rId6"/>
    <p:sldId id="293" r:id="rId7"/>
    <p:sldId id="304" r:id="rId8"/>
    <p:sldId id="292" r:id="rId9"/>
    <p:sldId id="295" r:id="rId10"/>
    <p:sldId id="294" r:id="rId11"/>
    <p:sldId id="296" r:id="rId12"/>
    <p:sldId id="258" r:id="rId13"/>
    <p:sldId id="257" r:id="rId14"/>
    <p:sldId id="259" r:id="rId15"/>
    <p:sldId id="263" r:id="rId16"/>
    <p:sldId id="266" r:id="rId17"/>
    <p:sldId id="303" r:id="rId18"/>
    <p:sldId id="261" r:id="rId19"/>
    <p:sldId id="262" r:id="rId20"/>
    <p:sldId id="305" r:id="rId21"/>
    <p:sldId id="267" r:id="rId22"/>
    <p:sldId id="268" r:id="rId23"/>
    <p:sldId id="269" r:id="rId24"/>
    <p:sldId id="297" r:id="rId25"/>
    <p:sldId id="301" r:id="rId26"/>
    <p:sldId id="276" r:id="rId27"/>
    <p:sldId id="277" r:id="rId28"/>
    <p:sldId id="285" r:id="rId29"/>
    <p:sldId id="306" r:id="rId30"/>
    <p:sldId id="302" r:id="rId31"/>
    <p:sldId id="265" r:id="rId32"/>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a:srgbClr val="FE6902"/>
    <a:srgbClr val="FFA202"/>
    <a:srgbClr val="FC2610"/>
    <a:srgbClr val="FF9000"/>
    <a:srgbClr val="FC4734"/>
    <a:srgbClr val="FEC400"/>
    <a:srgbClr val="E7E6E6"/>
    <a:srgbClr val="FF7D01"/>
    <a:srgbClr val="FFC0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53" autoAdjust="0"/>
    <p:restoredTop sz="94394" autoAdjust="0"/>
  </p:normalViewPr>
  <p:slideViewPr>
    <p:cSldViewPr snapToGrid="0">
      <p:cViewPr varScale="1">
        <p:scale>
          <a:sx n="65" d="100"/>
          <a:sy n="65" d="100"/>
        </p:scale>
        <p:origin x="102" y="26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5851BD-DAF8-4E4E-A194-203A3648278A}" type="datetimeFigureOut">
              <a:rPr lang="fr-FR" smtClean="0"/>
              <a:t>23/02/2019</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4A970F-CDEB-42AD-AEBE-C3C46EA01191}" type="slidenum">
              <a:rPr lang="fr-FR" smtClean="0"/>
              <a:t>‹#›</a:t>
            </a:fld>
            <a:endParaRPr lang="fr-FR"/>
          </a:p>
        </p:txBody>
      </p:sp>
    </p:spTree>
    <p:extLst>
      <p:ext uri="{BB962C8B-B14F-4D97-AF65-F5344CB8AC3E}">
        <p14:creationId xmlns:p14="http://schemas.microsoft.com/office/powerpoint/2010/main" val="633692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8532C-98E2-4C7A-B2C6-E237C7DAE7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E49A91-A881-48EA-A436-4AEE45DE98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F7FC73-7F04-4E06-BC55-8B657C866B99}"/>
              </a:ext>
            </a:extLst>
          </p:cNvPr>
          <p:cNvSpPr>
            <a:spLocks noGrp="1"/>
          </p:cNvSpPr>
          <p:nvPr>
            <p:ph type="dt" sz="half" idx="10"/>
          </p:nvPr>
        </p:nvSpPr>
        <p:spPr/>
        <p:txBody>
          <a:bodyPr/>
          <a:lstStyle>
            <a:lvl1pPr>
              <a:defRPr/>
            </a:lvl1pPr>
          </a:lstStyle>
          <a:p>
            <a:pPr>
              <a:defRPr/>
            </a:pPr>
            <a:fld id="{77705E37-225A-4F27-A283-2949839F3876}" type="datetimeFigureOut">
              <a:rPr lang="en-US"/>
              <a:pPr>
                <a:defRPr/>
              </a:pPr>
              <a:t>2/23/2019</a:t>
            </a:fld>
            <a:endParaRPr lang="en-US"/>
          </a:p>
        </p:txBody>
      </p:sp>
      <p:sp>
        <p:nvSpPr>
          <p:cNvPr id="5" name="Footer Placeholder 4">
            <a:extLst>
              <a:ext uri="{FF2B5EF4-FFF2-40B4-BE49-F238E27FC236}">
                <a16:creationId xmlns:a16="http://schemas.microsoft.com/office/drawing/2014/main" id="{923DA7B7-D938-4646-A963-603D0D3762D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A7C7F40-62E7-416F-8DF2-C81A9B50E089}"/>
              </a:ext>
            </a:extLst>
          </p:cNvPr>
          <p:cNvSpPr>
            <a:spLocks noGrp="1"/>
          </p:cNvSpPr>
          <p:nvPr>
            <p:ph type="sldNum" sz="quarter" idx="12"/>
          </p:nvPr>
        </p:nvSpPr>
        <p:spPr/>
        <p:txBody>
          <a:bodyPr/>
          <a:lstStyle>
            <a:lvl1pPr>
              <a:defRPr/>
            </a:lvl1pPr>
          </a:lstStyle>
          <a:p>
            <a:pPr>
              <a:defRPr/>
            </a:pPr>
            <a:fld id="{F9E846CC-E0C4-46F1-ACFA-0B3C52624B99}" type="slidenum">
              <a:rPr lang="en-US"/>
              <a:pPr>
                <a:defRPr/>
              </a:pPr>
              <a:t>‹#›</a:t>
            </a:fld>
            <a:endParaRPr lang="en-US"/>
          </a:p>
        </p:txBody>
      </p:sp>
    </p:spTree>
    <p:extLst>
      <p:ext uri="{BB962C8B-B14F-4D97-AF65-F5344CB8AC3E}">
        <p14:creationId xmlns:p14="http://schemas.microsoft.com/office/powerpoint/2010/main" val="1066399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C57DB-BAFE-4FE7-A904-9A35588D01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5EFDEC7-95B4-42E2-80B8-06267C1E3F2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17AC5B-C2B0-4D1C-B02C-8DA4BF7AF9E1}"/>
              </a:ext>
            </a:extLst>
          </p:cNvPr>
          <p:cNvSpPr>
            <a:spLocks noGrp="1"/>
          </p:cNvSpPr>
          <p:nvPr>
            <p:ph type="dt" sz="half" idx="10"/>
          </p:nvPr>
        </p:nvSpPr>
        <p:spPr/>
        <p:txBody>
          <a:bodyPr/>
          <a:lstStyle>
            <a:lvl1pPr>
              <a:defRPr/>
            </a:lvl1pPr>
          </a:lstStyle>
          <a:p>
            <a:pPr>
              <a:defRPr/>
            </a:pPr>
            <a:fld id="{DA64B36F-E4E4-42F3-8241-3D81C641C343}" type="datetimeFigureOut">
              <a:rPr lang="en-US"/>
              <a:pPr>
                <a:defRPr/>
              </a:pPr>
              <a:t>2/23/2019</a:t>
            </a:fld>
            <a:endParaRPr lang="en-US"/>
          </a:p>
        </p:txBody>
      </p:sp>
      <p:sp>
        <p:nvSpPr>
          <p:cNvPr id="5" name="Footer Placeholder 4">
            <a:extLst>
              <a:ext uri="{FF2B5EF4-FFF2-40B4-BE49-F238E27FC236}">
                <a16:creationId xmlns:a16="http://schemas.microsoft.com/office/drawing/2014/main" id="{071C8A73-3CD7-44EF-B05D-BA0823AC391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B8D962A-53CD-4EDB-8282-AD0D8130D22F}"/>
              </a:ext>
            </a:extLst>
          </p:cNvPr>
          <p:cNvSpPr>
            <a:spLocks noGrp="1"/>
          </p:cNvSpPr>
          <p:nvPr>
            <p:ph type="sldNum" sz="quarter" idx="12"/>
          </p:nvPr>
        </p:nvSpPr>
        <p:spPr/>
        <p:txBody>
          <a:bodyPr/>
          <a:lstStyle>
            <a:lvl1pPr>
              <a:defRPr/>
            </a:lvl1pPr>
          </a:lstStyle>
          <a:p>
            <a:pPr>
              <a:defRPr/>
            </a:pPr>
            <a:fld id="{6621105B-68DF-43C1-812A-62E9E606035B}" type="slidenum">
              <a:rPr lang="en-US"/>
              <a:pPr>
                <a:defRPr/>
              </a:pPr>
              <a:t>‹#›</a:t>
            </a:fld>
            <a:endParaRPr lang="en-US"/>
          </a:p>
        </p:txBody>
      </p:sp>
    </p:spTree>
    <p:extLst>
      <p:ext uri="{BB962C8B-B14F-4D97-AF65-F5344CB8AC3E}">
        <p14:creationId xmlns:p14="http://schemas.microsoft.com/office/powerpoint/2010/main" val="4054579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587883-F527-459A-8465-CDF06B7AF7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544244-F12E-4BC1-874C-9532721E5E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A2151C-9549-4B6A-B231-B2A799398B87}"/>
              </a:ext>
            </a:extLst>
          </p:cNvPr>
          <p:cNvSpPr>
            <a:spLocks noGrp="1"/>
          </p:cNvSpPr>
          <p:nvPr>
            <p:ph type="dt" sz="half" idx="10"/>
          </p:nvPr>
        </p:nvSpPr>
        <p:spPr/>
        <p:txBody>
          <a:bodyPr/>
          <a:lstStyle>
            <a:lvl1pPr>
              <a:defRPr/>
            </a:lvl1pPr>
          </a:lstStyle>
          <a:p>
            <a:pPr>
              <a:defRPr/>
            </a:pPr>
            <a:fld id="{ACC9B457-915A-47C3-829A-08144D0B7ECA}" type="datetimeFigureOut">
              <a:rPr lang="en-US"/>
              <a:pPr>
                <a:defRPr/>
              </a:pPr>
              <a:t>2/23/2019</a:t>
            </a:fld>
            <a:endParaRPr lang="en-US"/>
          </a:p>
        </p:txBody>
      </p:sp>
      <p:sp>
        <p:nvSpPr>
          <p:cNvPr id="5" name="Footer Placeholder 4">
            <a:extLst>
              <a:ext uri="{FF2B5EF4-FFF2-40B4-BE49-F238E27FC236}">
                <a16:creationId xmlns:a16="http://schemas.microsoft.com/office/drawing/2014/main" id="{AE8A9ACB-66B1-458B-98A0-617F902B676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3CFD0DC-FF8C-4131-B44D-E648BDA40D81}"/>
              </a:ext>
            </a:extLst>
          </p:cNvPr>
          <p:cNvSpPr>
            <a:spLocks noGrp="1"/>
          </p:cNvSpPr>
          <p:nvPr>
            <p:ph type="sldNum" sz="quarter" idx="12"/>
          </p:nvPr>
        </p:nvSpPr>
        <p:spPr/>
        <p:txBody>
          <a:bodyPr/>
          <a:lstStyle>
            <a:lvl1pPr>
              <a:defRPr/>
            </a:lvl1pPr>
          </a:lstStyle>
          <a:p>
            <a:pPr>
              <a:defRPr/>
            </a:pPr>
            <a:fld id="{09238AE7-6A75-4F0F-AC3B-6BB17D46EE29}" type="slidenum">
              <a:rPr lang="en-US"/>
              <a:pPr>
                <a:defRPr/>
              </a:pPr>
              <a:t>‹#›</a:t>
            </a:fld>
            <a:endParaRPr lang="en-US"/>
          </a:p>
        </p:txBody>
      </p:sp>
    </p:spTree>
    <p:extLst>
      <p:ext uri="{BB962C8B-B14F-4D97-AF65-F5344CB8AC3E}">
        <p14:creationId xmlns:p14="http://schemas.microsoft.com/office/powerpoint/2010/main" val="3534585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5B757-40F3-4A44-B149-CD4D19A38B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1A3485-54E9-4432-9068-C209CA8BA3E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88FCAA-78B8-4CBF-B696-66E2D8F6E45B}"/>
              </a:ext>
            </a:extLst>
          </p:cNvPr>
          <p:cNvSpPr>
            <a:spLocks noGrp="1"/>
          </p:cNvSpPr>
          <p:nvPr>
            <p:ph type="dt" sz="half" idx="10"/>
          </p:nvPr>
        </p:nvSpPr>
        <p:spPr/>
        <p:txBody>
          <a:bodyPr/>
          <a:lstStyle>
            <a:lvl1pPr>
              <a:defRPr/>
            </a:lvl1pPr>
          </a:lstStyle>
          <a:p>
            <a:pPr>
              <a:defRPr/>
            </a:pPr>
            <a:fld id="{951A6BBF-82B7-4069-B74A-E96425CC3DBD}" type="datetimeFigureOut">
              <a:rPr lang="en-US"/>
              <a:pPr>
                <a:defRPr/>
              </a:pPr>
              <a:t>2/23/2019</a:t>
            </a:fld>
            <a:endParaRPr lang="en-US"/>
          </a:p>
        </p:txBody>
      </p:sp>
      <p:sp>
        <p:nvSpPr>
          <p:cNvPr id="5" name="Footer Placeholder 4">
            <a:extLst>
              <a:ext uri="{FF2B5EF4-FFF2-40B4-BE49-F238E27FC236}">
                <a16:creationId xmlns:a16="http://schemas.microsoft.com/office/drawing/2014/main" id="{3EF367EE-39D2-41E8-BC3C-BEDCA4D1258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073D25D-A909-4210-BA30-30312286CC95}"/>
              </a:ext>
            </a:extLst>
          </p:cNvPr>
          <p:cNvSpPr>
            <a:spLocks noGrp="1"/>
          </p:cNvSpPr>
          <p:nvPr>
            <p:ph type="sldNum" sz="quarter" idx="12"/>
          </p:nvPr>
        </p:nvSpPr>
        <p:spPr/>
        <p:txBody>
          <a:bodyPr/>
          <a:lstStyle>
            <a:lvl1pPr>
              <a:defRPr/>
            </a:lvl1pPr>
          </a:lstStyle>
          <a:p>
            <a:pPr>
              <a:defRPr/>
            </a:pPr>
            <a:fld id="{5C9177B8-DCE0-4799-9B7B-4A7D7511F15B}" type="slidenum">
              <a:rPr lang="en-US"/>
              <a:pPr>
                <a:defRPr/>
              </a:pPr>
              <a:t>‹#›</a:t>
            </a:fld>
            <a:endParaRPr lang="en-US"/>
          </a:p>
        </p:txBody>
      </p:sp>
    </p:spTree>
    <p:extLst>
      <p:ext uri="{BB962C8B-B14F-4D97-AF65-F5344CB8AC3E}">
        <p14:creationId xmlns:p14="http://schemas.microsoft.com/office/powerpoint/2010/main" val="2466288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503E9-FD1C-4F7E-87A1-F8A7CB0FF7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F6A099-1C32-446B-A976-9BA28E95BD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FAA94A0-CB0C-4052-AE7C-1FB37E70704F}"/>
              </a:ext>
            </a:extLst>
          </p:cNvPr>
          <p:cNvSpPr>
            <a:spLocks noGrp="1"/>
          </p:cNvSpPr>
          <p:nvPr>
            <p:ph type="dt" sz="half" idx="10"/>
          </p:nvPr>
        </p:nvSpPr>
        <p:spPr/>
        <p:txBody>
          <a:bodyPr/>
          <a:lstStyle>
            <a:lvl1pPr>
              <a:defRPr/>
            </a:lvl1pPr>
          </a:lstStyle>
          <a:p>
            <a:pPr>
              <a:defRPr/>
            </a:pPr>
            <a:fld id="{7E62C1A9-09E5-4BA5-979C-A36E63709E65}" type="datetimeFigureOut">
              <a:rPr lang="en-US"/>
              <a:pPr>
                <a:defRPr/>
              </a:pPr>
              <a:t>2/23/2019</a:t>
            </a:fld>
            <a:endParaRPr lang="en-US"/>
          </a:p>
        </p:txBody>
      </p:sp>
      <p:sp>
        <p:nvSpPr>
          <p:cNvPr id="5" name="Footer Placeholder 4">
            <a:extLst>
              <a:ext uri="{FF2B5EF4-FFF2-40B4-BE49-F238E27FC236}">
                <a16:creationId xmlns:a16="http://schemas.microsoft.com/office/drawing/2014/main" id="{7B6D599E-DE22-402E-9E5A-716B22F1856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C2C4A94-5A3D-4B00-9867-4AAAC1F2092B}"/>
              </a:ext>
            </a:extLst>
          </p:cNvPr>
          <p:cNvSpPr>
            <a:spLocks noGrp="1"/>
          </p:cNvSpPr>
          <p:nvPr>
            <p:ph type="sldNum" sz="quarter" idx="12"/>
          </p:nvPr>
        </p:nvSpPr>
        <p:spPr/>
        <p:txBody>
          <a:bodyPr/>
          <a:lstStyle>
            <a:lvl1pPr>
              <a:defRPr/>
            </a:lvl1pPr>
          </a:lstStyle>
          <a:p>
            <a:pPr>
              <a:defRPr/>
            </a:pPr>
            <a:fld id="{5A24C72D-01DC-4F52-B526-15F0B1615DA1}" type="slidenum">
              <a:rPr lang="en-US"/>
              <a:pPr>
                <a:defRPr/>
              </a:pPr>
              <a:t>‹#›</a:t>
            </a:fld>
            <a:endParaRPr lang="en-US"/>
          </a:p>
        </p:txBody>
      </p:sp>
    </p:spTree>
    <p:extLst>
      <p:ext uri="{BB962C8B-B14F-4D97-AF65-F5344CB8AC3E}">
        <p14:creationId xmlns:p14="http://schemas.microsoft.com/office/powerpoint/2010/main" val="2818797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C1644-FEB1-487F-BCD3-CE52055205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125536-7DE7-4C98-9181-FECBA2DFF9D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3DEC45-1FBC-4F78-9B23-012FE677248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73C4316E-44EB-4F08-86FC-793CB995C3B6}"/>
              </a:ext>
            </a:extLst>
          </p:cNvPr>
          <p:cNvSpPr>
            <a:spLocks noGrp="1"/>
          </p:cNvSpPr>
          <p:nvPr>
            <p:ph type="dt" sz="half" idx="10"/>
          </p:nvPr>
        </p:nvSpPr>
        <p:spPr/>
        <p:txBody>
          <a:bodyPr/>
          <a:lstStyle>
            <a:lvl1pPr>
              <a:defRPr/>
            </a:lvl1pPr>
          </a:lstStyle>
          <a:p>
            <a:pPr>
              <a:defRPr/>
            </a:pPr>
            <a:fld id="{A81682B9-1818-4D02-ABAC-4E54B9BD1B56}" type="datetimeFigureOut">
              <a:rPr lang="en-US"/>
              <a:pPr>
                <a:defRPr/>
              </a:pPr>
              <a:t>2/23/2019</a:t>
            </a:fld>
            <a:endParaRPr lang="en-US"/>
          </a:p>
        </p:txBody>
      </p:sp>
      <p:sp>
        <p:nvSpPr>
          <p:cNvPr id="6" name="Footer Placeholder 4">
            <a:extLst>
              <a:ext uri="{FF2B5EF4-FFF2-40B4-BE49-F238E27FC236}">
                <a16:creationId xmlns:a16="http://schemas.microsoft.com/office/drawing/2014/main" id="{AB3E6DEC-63F4-4A54-AF7B-3E8566DE4C9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F78C9DB-74A5-4B0B-A881-6A7040324877}"/>
              </a:ext>
            </a:extLst>
          </p:cNvPr>
          <p:cNvSpPr>
            <a:spLocks noGrp="1"/>
          </p:cNvSpPr>
          <p:nvPr>
            <p:ph type="sldNum" sz="quarter" idx="12"/>
          </p:nvPr>
        </p:nvSpPr>
        <p:spPr/>
        <p:txBody>
          <a:bodyPr/>
          <a:lstStyle>
            <a:lvl1pPr>
              <a:defRPr/>
            </a:lvl1pPr>
          </a:lstStyle>
          <a:p>
            <a:pPr>
              <a:defRPr/>
            </a:pPr>
            <a:fld id="{C72F467A-3C2C-4438-9EF6-42952533D9CA}" type="slidenum">
              <a:rPr lang="en-US"/>
              <a:pPr>
                <a:defRPr/>
              </a:pPr>
              <a:t>‹#›</a:t>
            </a:fld>
            <a:endParaRPr lang="en-US"/>
          </a:p>
        </p:txBody>
      </p:sp>
    </p:spTree>
    <p:extLst>
      <p:ext uri="{BB962C8B-B14F-4D97-AF65-F5344CB8AC3E}">
        <p14:creationId xmlns:p14="http://schemas.microsoft.com/office/powerpoint/2010/main" val="3651317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2467E-230D-4CBE-A950-9C7E981C77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5354AF-969D-4F43-9EF7-0C2C9ECE9A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81BA97-3104-4A1B-BD1B-86AB5D98D4D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E93994D-AEE3-4B11-9C92-BEFBDC9CAC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D90FCBF-DF16-4DA7-A5F0-EA543C75F15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6ACAAD47-2560-4E8B-A975-1797651E1967}"/>
              </a:ext>
            </a:extLst>
          </p:cNvPr>
          <p:cNvSpPr>
            <a:spLocks noGrp="1"/>
          </p:cNvSpPr>
          <p:nvPr>
            <p:ph type="dt" sz="half" idx="10"/>
          </p:nvPr>
        </p:nvSpPr>
        <p:spPr/>
        <p:txBody>
          <a:bodyPr/>
          <a:lstStyle>
            <a:lvl1pPr>
              <a:defRPr/>
            </a:lvl1pPr>
          </a:lstStyle>
          <a:p>
            <a:pPr>
              <a:defRPr/>
            </a:pPr>
            <a:fld id="{076BC48A-21FF-4041-BCA4-0622DFD1503C}" type="datetimeFigureOut">
              <a:rPr lang="en-US"/>
              <a:pPr>
                <a:defRPr/>
              </a:pPr>
              <a:t>2/23/2019</a:t>
            </a:fld>
            <a:endParaRPr lang="en-US"/>
          </a:p>
        </p:txBody>
      </p:sp>
      <p:sp>
        <p:nvSpPr>
          <p:cNvPr id="8" name="Footer Placeholder 4">
            <a:extLst>
              <a:ext uri="{FF2B5EF4-FFF2-40B4-BE49-F238E27FC236}">
                <a16:creationId xmlns:a16="http://schemas.microsoft.com/office/drawing/2014/main" id="{DC54B334-79AF-4B4D-8D3F-84804E07CDDC}"/>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F2DF1BA-6C69-4B9B-A886-77B02C04105D}"/>
              </a:ext>
            </a:extLst>
          </p:cNvPr>
          <p:cNvSpPr>
            <a:spLocks noGrp="1"/>
          </p:cNvSpPr>
          <p:nvPr>
            <p:ph type="sldNum" sz="quarter" idx="12"/>
          </p:nvPr>
        </p:nvSpPr>
        <p:spPr/>
        <p:txBody>
          <a:bodyPr/>
          <a:lstStyle>
            <a:lvl1pPr>
              <a:defRPr/>
            </a:lvl1pPr>
          </a:lstStyle>
          <a:p>
            <a:pPr>
              <a:defRPr/>
            </a:pPr>
            <a:fld id="{BCCBC910-0EF8-4F64-853F-B0D400F99121}" type="slidenum">
              <a:rPr lang="en-US"/>
              <a:pPr>
                <a:defRPr/>
              </a:pPr>
              <a:t>‹#›</a:t>
            </a:fld>
            <a:endParaRPr lang="en-US"/>
          </a:p>
        </p:txBody>
      </p:sp>
    </p:spTree>
    <p:extLst>
      <p:ext uri="{BB962C8B-B14F-4D97-AF65-F5344CB8AC3E}">
        <p14:creationId xmlns:p14="http://schemas.microsoft.com/office/powerpoint/2010/main" val="430943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C0686-6D24-444A-A1E2-0B2BC53A2448}"/>
              </a:ext>
            </a:extLst>
          </p:cNvPr>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49CEBA21-00FE-4D7A-9DE9-490EAA1BD707}"/>
              </a:ext>
            </a:extLst>
          </p:cNvPr>
          <p:cNvSpPr>
            <a:spLocks noGrp="1"/>
          </p:cNvSpPr>
          <p:nvPr>
            <p:ph type="dt" sz="half" idx="10"/>
          </p:nvPr>
        </p:nvSpPr>
        <p:spPr/>
        <p:txBody>
          <a:bodyPr/>
          <a:lstStyle>
            <a:lvl1pPr>
              <a:defRPr/>
            </a:lvl1pPr>
          </a:lstStyle>
          <a:p>
            <a:pPr>
              <a:defRPr/>
            </a:pPr>
            <a:fld id="{AF14E11B-A016-493B-95A7-7789E8F0031C}" type="datetimeFigureOut">
              <a:rPr lang="en-US"/>
              <a:pPr>
                <a:defRPr/>
              </a:pPr>
              <a:t>2/23/2019</a:t>
            </a:fld>
            <a:endParaRPr lang="en-US"/>
          </a:p>
        </p:txBody>
      </p:sp>
      <p:sp>
        <p:nvSpPr>
          <p:cNvPr id="4" name="Footer Placeholder 4">
            <a:extLst>
              <a:ext uri="{FF2B5EF4-FFF2-40B4-BE49-F238E27FC236}">
                <a16:creationId xmlns:a16="http://schemas.microsoft.com/office/drawing/2014/main" id="{2F97861F-EE29-431E-95FB-0EAAA14EB274}"/>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11751C7-1725-448B-A17D-52558148D802}"/>
              </a:ext>
            </a:extLst>
          </p:cNvPr>
          <p:cNvSpPr>
            <a:spLocks noGrp="1"/>
          </p:cNvSpPr>
          <p:nvPr>
            <p:ph type="sldNum" sz="quarter" idx="12"/>
          </p:nvPr>
        </p:nvSpPr>
        <p:spPr/>
        <p:txBody>
          <a:bodyPr/>
          <a:lstStyle>
            <a:lvl1pPr>
              <a:defRPr/>
            </a:lvl1pPr>
          </a:lstStyle>
          <a:p>
            <a:pPr>
              <a:defRPr/>
            </a:pPr>
            <a:fld id="{621C946F-A098-4544-901E-1D4CB03934EA}" type="slidenum">
              <a:rPr lang="en-US"/>
              <a:pPr>
                <a:defRPr/>
              </a:pPr>
              <a:t>‹#›</a:t>
            </a:fld>
            <a:endParaRPr lang="en-US"/>
          </a:p>
        </p:txBody>
      </p:sp>
    </p:spTree>
    <p:extLst>
      <p:ext uri="{BB962C8B-B14F-4D97-AF65-F5344CB8AC3E}">
        <p14:creationId xmlns:p14="http://schemas.microsoft.com/office/powerpoint/2010/main" val="1812155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C111389B-B20B-45A2-969E-B730820762D8}"/>
              </a:ext>
            </a:extLst>
          </p:cNvPr>
          <p:cNvSpPr>
            <a:spLocks noGrp="1"/>
          </p:cNvSpPr>
          <p:nvPr>
            <p:ph type="dt" sz="half" idx="10"/>
          </p:nvPr>
        </p:nvSpPr>
        <p:spPr/>
        <p:txBody>
          <a:bodyPr/>
          <a:lstStyle>
            <a:lvl1pPr>
              <a:defRPr/>
            </a:lvl1pPr>
          </a:lstStyle>
          <a:p>
            <a:pPr>
              <a:defRPr/>
            </a:pPr>
            <a:fld id="{3F305D49-ED20-4151-9AF6-2C46DBE444DB}" type="datetimeFigureOut">
              <a:rPr lang="en-US"/>
              <a:pPr>
                <a:defRPr/>
              </a:pPr>
              <a:t>2/23/2019</a:t>
            </a:fld>
            <a:endParaRPr lang="en-US"/>
          </a:p>
        </p:txBody>
      </p:sp>
      <p:sp>
        <p:nvSpPr>
          <p:cNvPr id="3" name="Footer Placeholder 4">
            <a:extLst>
              <a:ext uri="{FF2B5EF4-FFF2-40B4-BE49-F238E27FC236}">
                <a16:creationId xmlns:a16="http://schemas.microsoft.com/office/drawing/2014/main" id="{9EA7C0BE-DED8-4053-9603-F5658314C241}"/>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C996A18B-A49B-4182-82CC-73BBAD0DD143}"/>
              </a:ext>
            </a:extLst>
          </p:cNvPr>
          <p:cNvSpPr>
            <a:spLocks noGrp="1"/>
          </p:cNvSpPr>
          <p:nvPr>
            <p:ph type="sldNum" sz="quarter" idx="12"/>
          </p:nvPr>
        </p:nvSpPr>
        <p:spPr/>
        <p:txBody>
          <a:bodyPr/>
          <a:lstStyle>
            <a:lvl1pPr>
              <a:defRPr/>
            </a:lvl1pPr>
          </a:lstStyle>
          <a:p>
            <a:pPr>
              <a:defRPr/>
            </a:pPr>
            <a:fld id="{A0D540B9-DE6F-4B77-A692-5C599D31AC94}" type="slidenum">
              <a:rPr lang="en-US"/>
              <a:pPr>
                <a:defRPr/>
              </a:pPr>
              <a:t>‹#›</a:t>
            </a:fld>
            <a:endParaRPr lang="en-US"/>
          </a:p>
        </p:txBody>
      </p:sp>
    </p:spTree>
    <p:extLst>
      <p:ext uri="{BB962C8B-B14F-4D97-AF65-F5344CB8AC3E}">
        <p14:creationId xmlns:p14="http://schemas.microsoft.com/office/powerpoint/2010/main" val="3019888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DA19-1D56-4A66-A4B5-C833B44D4C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D311C2-0F4C-497D-8F9C-3E01134FF0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09A42C-4E02-41F0-99D4-244C2C283E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9EE7DA30-2E20-4436-844A-19EAFCD62E6C}"/>
              </a:ext>
            </a:extLst>
          </p:cNvPr>
          <p:cNvSpPr>
            <a:spLocks noGrp="1"/>
          </p:cNvSpPr>
          <p:nvPr>
            <p:ph type="dt" sz="half" idx="10"/>
          </p:nvPr>
        </p:nvSpPr>
        <p:spPr/>
        <p:txBody>
          <a:bodyPr/>
          <a:lstStyle>
            <a:lvl1pPr>
              <a:defRPr/>
            </a:lvl1pPr>
          </a:lstStyle>
          <a:p>
            <a:pPr>
              <a:defRPr/>
            </a:pPr>
            <a:fld id="{E046B366-826B-43C4-8752-06417A6F92EB}" type="datetimeFigureOut">
              <a:rPr lang="en-US"/>
              <a:pPr>
                <a:defRPr/>
              </a:pPr>
              <a:t>2/23/2019</a:t>
            </a:fld>
            <a:endParaRPr lang="en-US"/>
          </a:p>
        </p:txBody>
      </p:sp>
      <p:sp>
        <p:nvSpPr>
          <p:cNvPr id="6" name="Footer Placeholder 4">
            <a:extLst>
              <a:ext uri="{FF2B5EF4-FFF2-40B4-BE49-F238E27FC236}">
                <a16:creationId xmlns:a16="http://schemas.microsoft.com/office/drawing/2014/main" id="{2EBE5246-347D-4951-86F8-24C82ED6C9C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C22BB79-798F-4C9D-AEC7-5C04E3BD8240}"/>
              </a:ext>
            </a:extLst>
          </p:cNvPr>
          <p:cNvSpPr>
            <a:spLocks noGrp="1"/>
          </p:cNvSpPr>
          <p:nvPr>
            <p:ph type="sldNum" sz="quarter" idx="12"/>
          </p:nvPr>
        </p:nvSpPr>
        <p:spPr/>
        <p:txBody>
          <a:bodyPr/>
          <a:lstStyle>
            <a:lvl1pPr>
              <a:defRPr/>
            </a:lvl1pPr>
          </a:lstStyle>
          <a:p>
            <a:pPr>
              <a:defRPr/>
            </a:pPr>
            <a:fld id="{BDEC71BD-15BD-4F58-9B79-96ABE79496E7}" type="slidenum">
              <a:rPr lang="en-US"/>
              <a:pPr>
                <a:defRPr/>
              </a:pPr>
              <a:t>‹#›</a:t>
            </a:fld>
            <a:endParaRPr lang="en-US"/>
          </a:p>
        </p:txBody>
      </p:sp>
    </p:spTree>
    <p:extLst>
      <p:ext uri="{BB962C8B-B14F-4D97-AF65-F5344CB8AC3E}">
        <p14:creationId xmlns:p14="http://schemas.microsoft.com/office/powerpoint/2010/main" val="706099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9D5F5-5637-4B6C-B3C8-A29D50B99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D33402-0070-4BC5-B109-ED19EF81AE3D}"/>
              </a:ext>
            </a:extLst>
          </p:cNvPr>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a:extLst>
              <a:ext uri="{FF2B5EF4-FFF2-40B4-BE49-F238E27FC236}">
                <a16:creationId xmlns:a16="http://schemas.microsoft.com/office/drawing/2014/main" id="{DA003E6A-1327-494E-B832-F57302ED60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964CD503-DB49-4097-A302-A516A733B62E}"/>
              </a:ext>
            </a:extLst>
          </p:cNvPr>
          <p:cNvSpPr>
            <a:spLocks noGrp="1"/>
          </p:cNvSpPr>
          <p:nvPr>
            <p:ph type="dt" sz="half" idx="10"/>
          </p:nvPr>
        </p:nvSpPr>
        <p:spPr/>
        <p:txBody>
          <a:bodyPr/>
          <a:lstStyle>
            <a:lvl1pPr>
              <a:defRPr/>
            </a:lvl1pPr>
          </a:lstStyle>
          <a:p>
            <a:pPr>
              <a:defRPr/>
            </a:pPr>
            <a:fld id="{6D89A096-5314-4D62-9DD8-86431BDA3CBB}" type="datetimeFigureOut">
              <a:rPr lang="en-US"/>
              <a:pPr>
                <a:defRPr/>
              </a:pPr>
              <a:t>2/23/2019</a:t>
            </a:fld>
            <a:endParaRPr lang="en-US"/>
          </a:p>
        </p:txBody>
      </p:sp>
      <p:sp>
        <p:nvSpPr>
          <p:cNvPr id="6" name="Footer Placeholder 4">
            <a:extLst>
              <a:ext uri="{FF2B5EF4-FFF2-40B4-BE49-F238E27FC236}">
                <a16:creationId xmlns:a16="http://schemas.microsoft.com/office/drawing/2014/main" id="{A991297E-F6C6-46BA-9D07-C829748D8FFA}"/>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4631A743-B9BE-4186-A105-8A1DAB5AABB7}"/>
              </a:ext>
            </a:extLst>
          </p:cNvPr>
          <p:cNvSpPr>
            <a:spLocks noGrp="1"/>
          </p:cNvSpPr>
          <p:nvPr>
            <p:ph type="sldNum" sz="quarter" idx="12"/>
          </p:nvPr>
        </p:nvSpPr>
        <p:spPr/>
        <p:txBody>
          <a:bodyPr/>
          <a:lstStyle>
            <a:lvl1pPr>
              <a:defRPr/>
            </a:lvl1pPr>
          </a:lstStyle>
          <a:p>
            <a:pPr>
              <a:defRPr/>
            </a:pPr>
            <a:fld id="{DDECCD2D-6B90-4F92-8E48-6288800DCC18}" type="slidenum">
              <a:rPr lang="en-US"/>
              <a:pPr>
                <a:defRPr/>
              </a:pPr>
              <a:t>‹#›</a:t>
            </a:fld>
            <a:endParaRPr lang="en-US"/>
          </a:p>
        </p:txBody>
      </p:sp>
    </p:spTree>
    <p:extLst>
      <p:ext uri="{BB962C8B-B14F-4D97-AF65-F5344CB8AC3E}">
        <p14:creationId xmlns:p14="http://schemas.microsoft.com/office/powerpoint/2010/main" val="1745088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96FFF27-DA6B-468E-AD1F-E4067828508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9623AEAB-0403-4ABC-8509-DE81EFF4838A}"/>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30CBE8B-CC9B-437A-BAE8-8960271ECD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defRPr>
            </a:lvl1pPr>
          </a:lstStyle>
          <a:p>
            <a:pPr>
              <a:defRPr/>
            </a:pPr>
            <a:fld id="{4C0F8780-8645-4C4D-AC76-C91F8231E0BC}" type="datetimeFigureOut">
              <a:rPr lang="en-US"/>
              <a:pPr>
                <a:defRPr/>
              </a:pPr>
              <a:t>2/23/2019</a:t>
            </a:fld>
            <a:endParaRPr lang="en-US"/>
          </a:p>
        </p:txBody>
      </p:sp>
      <p:sp>
        <p:nvSpPr>
          <p:cNvPr id="5" name="Footer Placeholder 4">
            <a:extLst>
              <a:ext uri="{FF2B5EF4-FFF2-40B4-BE49-F238E27FC236}">
                <a16:creationId xmlns:a16="http://schemas.microsoft.com/office/drawing/2014/main" id="{BAD1C02F-D896-4A37-9757-5610F10B08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20E85A3B-8FFB-4B72-A7BB-C96D3AF4A3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A69A92AA-327A-4795-88F8-860BCA02D4C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11.wdp"/><Relationship Id="rId7" Type="http://schemas.microsoft.com/office/2007/relationships/hdphoto" Target="../media/hdphoto13.wdp"/><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1.png"/><Relationship Id="rId5" Type="http://schemas.microsoft.com/office/2007/relationships/hdphoto" Target="../media/hdphoto12.wdp"/><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3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11" Type="http://schemas.microsoft.com/office/2007/relationships/hdphoto" Target="../media/hdphoto5.wdp"/><Relationship Id="rId5" Type="http://schemas.microsoft.com/office/2007/relationships/hdphoto" Target="../media/hdphoto2.wdp"/><Relationship Id="rId10" Type="http://schemas.openxmlformats.org/officeDocument/2006/relationships/image" Target="../media/image11.png"/><Relationship Id="rId4" Type="http://schemas.openxmlformats.org/officeDocument/2006/relationships/image" Target="../media/image8.png"/><Relationship Id="rId9" Type="http://schemas.microsoft.com/office/2007/relationships/hdphoto" Target="../media/hdphoto4.wdp"/></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hdphoto" Target="../media/hdphoto6.wdp"/><Relationship Id="rId7" Type="http://schemas.microsoft.com/office/2007/relationships/hdphoto" Target="../media/hdphoto8.wdp"/><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7.wdp"/><Relationship Id="rId10" Type="http://schemas.openxmlformats.org/officeDocument/2006/relationships/image" Target="../media/image4.png"/><Relationship Id="rId4" Type="http://schemas.openxmlformats.org/officeDocument/2006/relationships/image" Target="../media/image13.png"/><Relationship Id="rId9" Type="http://schemas.microsoft.com/office/2007/relationships/hdphoto" Target="../media/hdphoto9.wdp"/></Relationships>
</file>

<file path=ppt/slides/_rels/slide7.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E61F3F4-E1F1-4BCE-B578-EF79ADBAAE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5324" b="301"/>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Rectangle 33">
            <a:extLst>
              <a:ext uri="{FF2B5EF4-FFF2-40B4-BE49-F238E27FC236}">
                <a16:creationId xmlns:a16="http://schemas.microsoft.com/office/drawing/2014/main" id="{8157FB98-0BDE-475E-BC38-806B9F78F0EE}"/>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054" name="Group 34">
            <a:extLst>
              <a:ext uri="{FF2B5EF4-FFF2-40B4-BE49-F238E27FC236}">
                <a16:creationId xmlns:a16="http://schemas.microsoft.com/office/drawing/2014/main" id="{38705166-4660-4B20-AABB-A0FDB43121BC}"/>
              </a:ext>
            </a:extLst>
          </p:cNvPr>
          <p:cNvGrpSpPr>
            <a:grpSpLocks/>
          </p:cNvGrpSpPr>
          <p:nvPr/>
        </p:nvGrpSpPr>
        <p:grpSpPr bwMode="auto">
          <a:xfrm>
            <a:off x="0" y="0"/>
            <a:ext cx="12192000" cy="836613"/>
            <a:chOff x="0" y="-2"/>
            <a:chExt cx="12192000" cy="837129"/>
          </a:xfrm>
        </p:grpSpPr>
        <p:grpSp>
          <p:nvGrpSpPr>
            <p:cNvPr id="2065" name="Group 16">
              <a:extLst>
                <a:ext uri="{FF2B5EF4-FFF2-40B4-BE49-F238E27FC236}">
                  <a16:creationId xmlns:a16="http://schemas.microsoft.com/office/drawing/2014/main" id="{07FF921F-BE30-43A1-9E7B-B4B16629F30D}"/>
                </a:ext>
              </a:extLst>
            </p:cNvPr>
            <p:cNvGrpSpPr>
              <a:grpSpLocks/>
            </p:cNvGrpSpPr>
            <p:nvPr/>
          </p:nvGrpSpPr>
          <p:grpSpPr bwMode="auto">
            <a:xfrm>
              <a:off x="0" y="-2"/>
              <a:ext cx="12192000" cy="837129"/>
              <a:chOff x="0" y="-2"/>
              <a:chExt cx="12192000" cy="837129"/>
            </a:xfrm>
          </p:grpSpPr>
          <p:sp>
            <p:nvSpPr>
              <p:cNvPr id="8" name="Freeform: Shape 7">
                <a:extLst>
                  <a:ext uri="{FF2B5EF4-FFF2-40B4-BE49-F238E27FC236}">
                    <a16:creationId xmlns:a16="http://schemas.microsoft.com/office/drawing/2014/main" id="{2A69D6E7-3BE0-410E-AF98-BCEEB95F1979}"/>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B10D8230-0D4B-462C-BD54-CBA4D8197602}"/>
                  </a:ext>
                </a:extLst>
              </p:cNvPr>
              <p:cNvSpPr/>
              <p:nvPr/>
            </p:nvSpPr>
            <p:spPr>
              <a:xfrm>
                <a:off x="5919788"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0E7412AD-903F-4342-A708-3F45CFC12DA6}"/>
                  </a:ext>
                </a:extLst>
              </p:cNvPr>
              <p:cNvSpPr/>
              <p:nvPr/>
            </p:nvSpPr>
            <p:spPr>
              <a:xfrm>
                <a:off x="8132763"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CE35E97D-D592-473C-B233-0D5833216CF7}"/>
                  </a:ext>
                </a:extLst>
              </p:cNvPr>
              <p:cNvSpPr/>
              <p:nvPr/>
            </p:nvSpPr>
            <p:spPr>
              <a:xfrm>
                <a:off x="10129838"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74565422-EBDE-43E2-A0A4-1D9B00C608F2}"/>
                  </a:ext>
                </a:extLst>
              </p:cNvPr>
              <p:cNvSpPr/>
              <p:nvPr/>
            </p:nvSpPr>
            <p:spPr>
              <a:xfrm>
                <a:off x="11574463" y="-2"/>
                <a:ext cx="617537"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11" name="Rectangle 10">
              <a:extLst>
                <a:ext uri="{FF2B5EF4-FFF2-40B4-BE49-F238E27FC236}">
                  <a16:creationId xmlns:a16="http://schemas.microsoft.com/office/drawing/2014/main" id="{6D9B9B51-02A0-43EE-B4AD-D7A9C8D3F9BF}"/>
                </a:ext>
              </a:extLst>
            </p:cNvPr>
            <p:cNvSpPr/>
            <p:nvPr/>
          </p:nvSpPr>
          <p:spPr>
            <a:xfrm>
              <a:off x="244475" y="-2"/>
              <a:ext cx="373063"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04F6ED89-88D5-4916-B9C0-10A9BBEE812C}"/>
                </a:ext>
              </a:extLst>
            </p:cNvPr>
            <p:cNvSpPr/>
            <p:nvPr/>
          </p:nvSpPr>
          <p:spPr>
            <a:xfrm>
              <a:off x="0" y="-2"/>
              <a:ext cx="244475"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055" name="Group 17">
            <a:extLst>
              <a:ext uri="{FF2B5EF4-FFF2-40B4-BE49-F238E27FC236}">
                <a16:creationId xmlns:a16="http://schemas.microsoft.com/office/drawing/2014/main" id="{B9F01CE0-DCD1-45F0-AAAF-2684A90E72AC}"/>
              </a:ext>
            </a:extLst>
          </p:cNvPr>
          <p:cNvGrpSpPr>
            <a:grpSpLocks/>
          </p:cNvGrpSpPr>
          <p:nvPr/>
        </p:nvGrpSpPr>
        <p:grpSpPr bwMode="auto">
          <a:xfrm flipH="1" flipV="1">
            <a:off x="0" y="6021388"/>
            <a:ext cx="12192000" cy="836612"/>
            <a:chOff x="0" y="-2"/>
            <a:chExt cx="12192000" cy="837129"/>
          </a:xfrm>
        </p:grpSpPr>
        <p:sp>
          <p:nvSpPr>
            <p:cNvPr id="19" name="Freeform: Shape 18">
              <a:extLst>
                <a:ext uri="{FF2B5EF4-FFF2-40B4-BE49-F238E27FC236}">
                  <a16:creationId xmlns:a16="http://schemas.microsoft.com/office/drawing/2014/main" id="{3BCCA3CA-1B43-43D2-8E3F-88BCB1BD0D66}"/>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91B55C63-FB98-4FBA-A57A-5505E0E9AF3F}"/>
                </a:ext>
              </a:extLst>
            </p:cNvPr>
            <p:cNvSpPr/>
            <p:nvPr/>
          </p:nvSpPr>
          <p:spPr>
            <a:xfrm>
              <a:off x="5919787"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D3B6C68B-1093-47F9-9338-1903E36DA788}"/>
                </a:ext>
              </a:extLst>
            </p:cNvPr>
            <p:cNvSpPr/>
            <p:nvPr/>
          </p:nvSpPr>
          <p:spPr>
            <a:xfrm>
              <a:off x="8132762"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1DC934BD-2E5E-47BA-AD7A-D4F77B2C5F48}"/>
                </a:ext>
              </a:extLst>
            </p:cNvPr>
            <p:cNvSpPr/>
            <p:nvPr/>
          </p:nvSpPr>
          <p:spPr>
            <a:xfrm>
              <a:off x="10129837"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74D37D74-17D8-4F05-BCC8-8A064A8399E8}"/>
                </a:ext>
              </a:extLst>
            </p:cNvPr>
            <p:cNvSpPr/>
            <p:nvPr/>
          </p:nvSpPr>
          <p:spPr>
            <a:xfrm>
              <a:off x="11574462" y="-2"/>
              <a:ext cx="617538"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6" name="Rectangle 25">
            <a:extLst>
              <a:ext uri="{FF2B5EF4-FFF2-40B4-BE49-F238E27FC236}">
                <a16:creationId xmlns:a16="http://schemas.microsoft.com/office/drawing/2014/main" id="{3B465AF2-9208-4C8B-870E-841196AC545D}"/>
              </a:ext>
            </a:extLst>
          </p:cNvPr>
          <p:cNvSpPr/>
          <p:nvPr/>
        </p:nvSpPr>
        <p:spPr>
          <a:xfrm>
            <a:off x="11633200" y="6021388"/>
            <a:ext cx="373063" cy="836612"/>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Rectangle 26">
            <a:extLst>
              <a:ext uri="{FF2B5EF4-FFF2-40B4-BE49-F238E27FC236}">
                <a16:creationId xmlns:a16="http://schemas.microsoft.com/office/drawing/2014/main" id="{44E505E2-1732-4B19-A28D-A1D3624DE170}"/>
              </a:ext>
            </a:extLst>
          </p:cNvPr>
          <p:cNvSpPr/>
          <p:nvPr/>
        </p:nvSpPr>
        <p:spPr>
          <a:xfrm>
            <a:off x="11947525" y="6021388"/>
            <a:ext cx="244475" cy="836612"/>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 name="Group 3">
            <a:extLst>
              <a:ext uri="{FF2B5EF4-FFF2-40B4-BE49-F238E27FC236}">
                <a16:creationId xmlns:a16="http://schemas.microsoft.com/office/drawing/2014/main" id="{B643FDA5-1F61-4BA7-9B3D-FE8E9EDB39CA}"/>
              </a:ext>
            </a:extLst>
          </p:cNvPr>
          <p:cNvGrpSpPr/>
          <p:nvPr/>
        </p:nvGrpSpPr>
        <p:grpSpPr>
          <a:xfrm>
            <a:off x="6601541" y="1648619"/>
            <a:ext cx="4673600" cy="1403445"/>
            <a:chOff x="6601541" y="1648619"/>
            <a:chExt cx="4673600" cy="1403445"/>
          </a:xfrm>
        </p:grpSpPr>
        <p:pic>
          <p:nvPicPr>
            <p:cNvPr id="2053" name="Picture 9">
              <a:extLst>
                <a:ext uri="{FF2B5EF4-FFF2-40B4-BE49-F238E27FC236}">
                  <a16:creationId xmlns:a16="http://schemas.microsoft.com/office/drawing/2014/main" id="{89F9007D-55C6-45B4-A587-65C00FB2A3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7471" t="24551" r="23875" b="66798"/>
            <a:stretch>
              <a:fillRect/>
            </a:stretch>
          </p:blipFill>
          <p:spPr bwMode="auto">
            <a:xfrm>
              <a:off x="6701554" y="1648619"/>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8" name="TextBox 27">
              <a:extLst>
                <a:ext uri="{FF2B5EF4-FFF2-40B4-BE49-F238E27FC236}">
                  <a16:creationId xmlns:a16="http://schemas.microsoft.com/office/drawing/2014/main" id="{F36F7531-3894-4914-923E-EFE4E1C67B57}"/>
                </a:ext>
              </a:extLst>
            </p:cNvPr>
            <p:cNvSpPr txBox="1">
              <a:spLocks noChangeArrowheads="1"/>
            </p:cNvSpPr>
            <p:nvPr/>
          </p:nvSpPr>
          <p:spPr bwMode="auto">
            <a:xfrm>
              <a:off x="6601541" y="1877219"/>
              <a:ext cx="4673600"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6000" b="1" dirty="0">
                  <a:solidFill>
                    <a:schemeClr val="bg1"/>
                  </a:solidFill>
                  <a:latin typeface="Horizon" panose="02000500000000000000" pitchFamily="2" charset="0"/>
                </a:rPr>
                <a:t>AUTO</a:t>
              </a:r>
              <a:r>
                <a:rPr lang="en-US" altLang="en-US" sz="60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sp>
          <p:nvSpPr>
            <p:cNvPr id="28" name="Freeform: Shape 27">
              <a:extLst>
                <a:ext uri="{FF2B5EF4-FFF2-40B4-BE49-F238E27FC236}">
                  <a16:creationId xmlns:a16="http://schemas.microsoft.com/office/drawing/2014/main" id="{3EE99DEE-0F5D-4D37-9BA8-23E43195092C}"/>
                </a:ext>
              </a:extLst>
            </p:cNvPr>
            <p:cNvSpPr/>
            <p:nvPr/>
          </p:nvSpPr>
          <p:spPr>
            <a:xfrm>
              <a:off x="6733822" y="2731200"/>
              <a:ext cx="4163812" cy="320864"/>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rgbClr val="FE690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469E61F-4948-42E8-B4E6-250B5498A721}"/>
              </a:ext>
            </a:extLst>
          </p:cNvPr>
          <p:cNvGrpSpPr/>
          <p:nvPr/>
        </p:nvGrpSpPr>
        <p:grpSpPr>
          <a:xfrm>
            <a:off x="962025" y="1667602"/>
            <a:ext cx="2030432" cy="5190398"/>
            <a:chOff x="3531357" y="-6126227"/>
            <a:chExt cx="5129285" cy="13112006"/>
          </a:xfrm>
        </p:grpSpPr>
        <p:sp>
          <p:nvSpPr>
            <p:cNvPr id="5" name="Shape">
              <a:extLst>
                <a:ext uri="{FF2B5EF4-FFF2-40B4-BE49-F238E27FC236}">
                  <a16:creationId xmlns:a16="http://schemas.microsoft.com/office/drawing/2014/main" id="{04E7B31E-7B0C-4864-AA5A-19BA5B1CED86}"/>
                </a:ext>
              </a:extLst>
            </p:cNvPr>
            <p:cNvSpPr/>
            <p:nvPr/>
          </p:nvSpPr>
          <p:spPr>
            <a:xfrm>
              <a:off x="4420358" y="-6126227"/>
              <a:ext cx="3364105" cy="8431787"/>
            </a:xfrm>
            <a:custGeom>
              <a:avLst/>
              <a:gdLst/>
              <a:ahLst/>
              <a:cxnLst>
                <a:cxn ang="0">
                  <a:pos x="wd2" y="hd2"/>
                </a:cxn>
                <a:cxn ang="5400000">
                  <a:pos x="wd2" y="hd2"/>
                </a:cxn>
                <a:cxn ang="10800000">
                  <a:pos x="wd2" y="hd2"/>
                </a:cxn>
                <a:cxn ang="16200000">
                  <a:pos x="wd2" y="hd2"/>
                </a:cxn>
              </a:cxnLst>
              <a:rect l="0" t="0" r="r" b="b"/>
              <a:pathLst>
                <a:path w="21600" h="21600" extrusionOk="0">
                  <a:moveTo>
                    <a:pt x="21600" y="19426"/>
                  </a:moveTo>
                  <a:cubicBezTo>
                    <a:pt x="21600" y="20627"/>
                    <a:pt x="19340" y="21600"/>
                    <a:pt x="16552" y="21600"/>
                  </a:cubicBezTo>
                  <a:lnTo>
                    <a:pt x="5048" y="21600"/>
                  </a:lnTo>
                  <a:cubicBezTo>
                    <a:pt x="2260" y="21600"/>
                    <a:pt x="0" y="20627"/>
                    <a:pt x="0" y="19426"/>
                  </a:cubicBezTo>
                  <a:lnTo>
                    <a:pt x="0" y="2174"/>
                  </a:lnTo>
                  <a:cubicBezTo>
                    <a:pt x="0" y="973"/>
                    <a:pt x="2260" y="0"/>
                    <a:pt x="5048" y="0"/>
                  </a:cubicBezTo>
                  <a:lnTo>
                    <a:pt x="16552" y="0"/>
                  </a:lnTo>
                  <a:cubicBezTo>
                    <a:pt x="19340" y="0"/>
                    <a:pt x="21600" y="973"/>
                    <a:pt x="21600" y="2174"/>
                  </a:cubicBezTo>
                  <a:lnTo>
                    <a:pt x="21600" y="19426"/>
                  </a:ln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6" name="Circle">
              <a:extLst>
                <a:ext uri="{FF2B5EF4-FFF2-40B4-BE49-F238E27FC236}">
                  <a16:creationId xmlns:a16="http://schemas.microsoft.com/office/drawing/2014/main" id="{58E76839-A89E-4EF6-AC90-8232EDCEF9E9}"/>
                </a:ext>
              </a:extLst>
            </p:cNvPr>
            <p:cNvSpPr/>
            <p:nvPr/>
          </p:nvSpPr>
          <p:spPr>
            <a:xfrm>
              <a:off x="5080757" y="-5427726"/>
              <a:ext cx="2035793" cy="2035791"/>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7" name="Circle">
              <a:extLst>
                <a:ext uri="{FF2B5EF4-FFF2-40B4-BE49-F238E27FC236}">
                  <a16:creationId xmlns:a16="http://schemas.microsoft.com/office/drawing/2014/main" id="{8A01B04A-6C43-4166-BFDE-FF8E94A26760}"/>
                </a:ext>
              </a:extLst>
            </p:cNvPr>
            <p:cNvSpPr/>
            <p:nvPr/>
          </p:nvSpPr>
          <p:spPr>
            <a:xfrm>
              <a:off x="5080758" y="-2976626"/>
              <a:ext cx="2035792" cy="2035792"/>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8" name="Circle">
              <a:extLst>
                <a:ext uri="{FF2B5EF4-FFF2-40B4-BE49-F238E27FC236}">
                  <a16:creationId xmlns:a16="http://schemas.microsoft.com/office/drawing/2014/main" id="{8F1DEC44-B0E1-447F-90EB-A641FFD5108E}"/>
                </a:ext>
              </a:extLst>
            </p:cNvPr>
            <p:cNvSpPr/>
            <p:nvPr/>
          </p:nvSpPr>
          <p:spPr>
            <a:xfrm>
              <a:off x="5080758" y="-512826"/>
              <a:ext cx="2035792" cy="2035792"/>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9" name="Shape">
              <a:extLst>
                <a:ext uri="{FF2B5EF4-FFF2-40B4-BE49-F238E27FC236}">
                  <a16:creationId xmlns:a16="http://schemas.microsoft.com/office/drawing/2014/main" id="{04F821E6-26D3-43F2-B2A2-FF2A16253F8D}"/>
                </a:ext>
              </a:extLst>
            </p:cNvPr>
            <p:cNvSpPr/>
            <p:nvPr/>
          </p:nvSpPr>
          <p:spPr>
            <a:xfrm>
              <a:off x="5195058" y="-5313426"/>
              <a:ext cx="1803520" cy="1803559"/>
            </a:xfrm>
            <a:custGeom>
              <a:avLst/>
              <a:gdLst/>
              <a:ahLst/>
              <a:cxnLst>
                <a:cxn ang="0">
                  <a:pos x="wd2" y="hd2"/>
                </a:cxn>
                <a:cxn ang="5400000">
                  <a:pos x="wd2" y="hd2"/>
                </a:cxn>
                <a:cxn ang="10800000">
                  <a:pos x="wd2" y="hd2"/>
                </a:cxn>
                <a:cxn ang="16200000">
                  <a:pos x="wd2" y="hd2"/>
                </a:cxn>
              </a:cxnLst>
              <a:rect l="0" t="0" r="r" b="b"/>
              <a:pathLst>
                <a:path w="20390" h="19875" extrusionOk="0">
                  <a:moveTo>
                    <a:pt x="19847" y="13222"/>
                  </a:moveTo>
                  <a:cubicBezTo>
                    <a:pt x="18871" y="16173"/>
                    <a:pt x="16446" y="18486"/>
                    <a:pt x="13405" y="19396"/>
                  </a:cubicBezTo>
                  <a:cubicBezTo>
                    <a:pt x="9678" y="20511"/>
                    <a:pt x="6114" y="19596"/>
                    <a:pt x="3601" y="17517"/>
                  </a:cubicBezTo>
                  <a:cubicBezTo>
                    <a:pt x="3461" y="17401"/>
                    <a:pt x="3326" y="17282"/>
                    <a:pt x="3192" y="17159"/>
                  </a:cubicBezTo>
                  <a:cubicBezTo>
                    <a:pt x="499" y="14681"/>
                    <a:pt x="-805" y="10784"/>
                    <a:pt x="526" y="6696"/>
                  </a:cubicBezTo>
                  <a:cubicBezTo>
                    <a:pt x="1469" y="3797"/>
                    <a:pt x="3807" y="1487"/>
                    <a:pt x="6773" y="543"/>
                  </a:cubicBezTo>
                  <a:cubicBezTo>
                    <a:pt x="11900" y="-1089"/>
                    <a:pt x="16743" y="1125"/>
                    <a:pt x="19022" y="4967"/>
                  </a:cubicBezTo>
                  <a:cubicBezTo>
                    <a:pt x="19091" y="5084"/>
                    <a:pt x="19160" y="5203"/>
                    <a:pt x="19223" y="5324"/>
                  </a:cubicBezTo>
                  <a:cubicBezTo>
                    <a:pt x="20445" y="7581"/>
                    <a:pt x="20795" y="10360"/>
                    <a:pt x="19847" y="13222"/>
                  </a:cubicBezTo>
                  <a:close/>
                </a:path>
              </a:pathLst>
            </a:custGeom>
            <a:solidFill>
              <a:srgbClr val="353535"/>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0" name="Shape">
              <a:extLst>
                <a:ext uri="{FF2B5EF4-FFF2-40B4-BE49-F238E27FC236}">
                  <a16:creationId xmlns:a16="http://schemas.microsoft.com/office/drawing/2014/main" id="{D5FB45B3-6659-427E-9CFF-084EAF2DB97B}"/>
                </a:ext>
              </a:extLst>
            </p:cNvPr>
            <p:cNvSpPr/>
            <p:nvPr/>
          </p:nvSpPr>
          <p:spPr>
            <a:xfrm>
              <a:off x="5410958" y="-50467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1" name="Shape">
              <a:extLst>
                <a:ext uri="{FF2B5EF4-FFF2-40B4-BE49-F238E27FC236}">
                  <a16:creationId xmlns:a16="http://schemas.microsoft.com/office/drawing/2014/main" id="{42C13A64-DA1B-470D-9E03-6ECE65CCE623}"/>
                </a:ext>
              </a:extLst>
            </p:cNvPr>
            <p:cNvSpPr/>
            <p:nvPr/>
          </p:nvSpPr>
          <p:spPr>
            <a:xfrm>
              <a:off x="5195058" y="-2849627"/>
              <a:ext cx="1803400" cy="1803528"/>
            </a:xfrm>
            <a:custGeom>
              <a:avLst/>
              <a:gdLst/>
              <a:ahLst/>
              <a:cxnLst>
                <a:cxn ang="0">
                  <a:pos x="wd2" y="hd2"/>
                </a:cxn>
                <a:cxn ang="5400000">
                  <a:pos x="wd2" y="hd2"/>
                </a:cxn>
                <a:cxn ang="10800000">
                  <a:pos x="wd2" y="hd2"/>
                </a:cxn>
                <a:cxn ang="16200000">
                  <a:pos x="wd2" y="hd2"/>
                </a:cxn>
              </a:cxnLst>
              <a:rect l="0" t="0" r="r" b="b"/>
              <a:pathLst>
                <a:path w="21600" h="21600" extrusionOk="0">
                  <a:moveTo>
                    <a:pt x="21600" y="10801"/>
                  </a:moveTo>
                  <a:cubicBezTo>
                    <a:pt x="21600" y="16765"/>
                    <a:pt x="16764" y="21600"/>
                    <a:pt x="10800" y="21600"/>
                  </a:cubicBezTo>
                  <a:cubicBezTo>
                    <a:pt x="8137" y="21600"/>
                    <a:pt x="5698" y="20634"/>
                    <a:pt x="3817" y="19037"/>
                  </a:cubicBezTo>
                  <a:cubicBezTo>
                    <a:pt x="3667" y="18911"/>
                    <a:pt x="3524" y="18782"/>
                    <a:pt x="3383" y="18648"/>
                  </a:cubicBezTo>
                  <a:cubicBezTo>
                    <a:pt x="1299" y="16681"/>
                    <a:pt x="0" y="13891"/>
                    <a:pt x="0" y="10799"/>
                  </a:cubicBezTo>
                  <a:cubicBezTo>
                    <a:pt x="0" y="4835"/>
                    <a:pt x="4836" y="0"/>
                    <a:pt x="10800" y="0"/>
                  </a:cubicBezTo>
                  <a:cubicBezTo>
                    <a:pt x="14798" y="0"/>
                    <a:pt x="18285" y="2170"/>
                    <a:pt x="20153" y="5398"/>
                  </a:cubicBezTo>
                  <a:cubicBezTo>
                    <a:pt x="20226" y="5526"/>
                    <a:pt x="20299" y="5655"/>
                    <a:pt x="20366" y="5786"/>
                  </a:cubicBezTo>
                  <a:cubicBezTo>
                    <a:pt x="21154" y="7283"/>
                    <a:pt x="21600" y="8991"/>
                    <a:pt x="21600" y="10801"/>
                  </a:cubicBezTo>
                  <a:close/>
                </a:path>
              </a:pathLst>
            </a:custGeom>
            <a:solidFill>
              <a:srgbClr val="353535"/>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2" name="Shape">
              <a:extLst>
                <a:ext uri="{FF2B5EF4-FFF2-40B4-BE49-F238E27FC236}">
                  <a16:creationId xmlns:a16="http://schemas.microsoft.com/office/drawing/2014/main" id="{E3D00DB3-24E0-4B99-B3D5-3F54D74A3C14}"/>
                </a:ext>
              </a:extLst>
            </p:cNvPr>
            <p:cNvSpPr/>
            <p:nvPr/>
          </p:nvSpPr>
          <p:spPr>
            <a:xfrm>
              <a:off x="5410958" y="-25829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3" name="Shape">
              <a:extLst>
                <a:ext uri="{FF2B5EF4-FFF2-40B4-BE49-F238E27FC236}">
                  <a16:creationId xmlns:a16="http://schemas.microsoft.com/office/drawing/2014/main" id="{DFEEA9B6-9D52-49A9-9262-629C6A8E1594}"/>
                </a:ext>
              </a:extLst>
            </p:cNvPr>
            <p:cNvSpPr/>
            <p:nvPr/>
          </p:nvSpPr>
          <p:spPr>
            <a:xfrm>
              <a:off x="5195058" y="-398527"/>
              <a:ext cx="1803400" cy="1803528"/>
            </a:xfrm>
            <a:custGeom>
              <a:avLst/>
              <a:gdLst/>
              <a:ahLst/>
              <a:cxnLst>
                <a:cxn ang="0">
                  <a:pos x="wd2" y="hd2"/>
                </a:cxn>
                <a:cxn ang="5400000">
                  <a:pos x="wd2" y="hd2"/>
                </a:cxn>
                <a:cxn ang="10800000">
                  <a:pos x="wd2" y="hd2"/>
                </a:cxn>
                <a:cxn ang="16200000">
                  <a:pos x="wd2" y="hd2"/>
                </a:cxn>
              </a:cxnLst>
              <a:rect l="0" t="0" r="r" b="b"/>
              <a:pathLst>
                <a:path w="21600" h="21600" extrusionOk="0">
                  <a:moveTo>
                    <a:pt x="21600" y="10801"/>
                  </a:moveTo>
                  <a:cubicBezTo>
                    <a:pt x="21600" y="16765"/>
                    <a:pt x="16764" y="21600"/>
                    <a:pt x="10800" y="21600"/>
                  </a:cubicBezTo>
                  <a:cubicBezTo>
                    <a:pt x="8137" y="21600"/>
                    <a:pt x="5698" y="20634"/>
                    <a:pt x="3817" y="19037"/>
                  </a:cubicBezTo>
                  <a:cubicBezTo>
                    <a:pt x="3667" y="18911"/>
                    <a:pt x="3524" y="18782"/>
                    <a:pt x="3383" y="18648"/>
                  </a:cubicBezTo>
                  <a:cubicBezTo>
                    <a:pt x="1299" y="16681"/>
                    <a:pt x="0" y="13891"/>
                    <a:pt x="0" y="10799"/>
                  </a:cubicBezTo>
                  <a:cubicBezTo>
                    <a:pt x="0" y="4835"/>
                    <a:pt x="4836" y="0"/>
                    <a:pt x="10800" y="0"/>
                  </a:cubicBezTo>
                  <a:cubicBezTo>
                    <a:pt x="14798" y="0"/>
                    <a:pt x="18285" y="2170"/>
                    <a:pt x="20153" y="5398"/>
                  </a:cubicBezTo>
                  <a:cubicBezTo>
                    <a:pt x="20226" y="5526"/>
                    <a:pt x="20299" y="5655"/>
                    <a:pt x="20366" y="5786"/>
                  </a:cubicBezTo>
                  <a:cubicBezTo>
                    <a:pt x="21154" y="7283"/>
                    <a:pt x="21600" y="8991"/>
                    <a:pt x="21600" y="10801"/>
                  </a:cubicBezTo>
                  <a:close/>
                </a:path>
              </a:pathLst>
            </a:custGeom>
            <a:solidFill>
              <a:schemeClr val="accent6">
                <a:lumMod val="50000"/>
              </a:schemeClr>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4" name="Shape">
              <a:extLst>
                <a:ext uri="{FF2B5EF4-FFF2-40B4-BE49-F238E27FC236}">
                  <a16:creationId xmlns:a16="http://schemas.microsoft.com/office/drawing/2014/main" id="{558FBB20-A4BF-40D3-9876-D53C7F7006DA}"/>
                </a:ext>
              </a:extLst>
            </p:cNvPr>
            <p:cNvSpPr/>
            <p:nvPr/>
          </p:nvSpPr>
          <p:spPr>
            <a:xfrm>
              <a:off x="5410958" y="-1318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chemeClr val="accent6"/>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5" name="Shape">
              <a:extLst>
                <a:ext uri="{FF2B5EF4-FFF2-40B4-BE49-F238E27FC236}">
                  <a16:creationId xmlns:a16="http://schemas.microsoft.com/office/drawing/2014/main" id="{EF163E1E-DA2F-4724-ADF7-4C26345D258E}"/>
                </a:ext>
              </a:extLst>
            </p:cNvPr>
            <p:cNvSpPr/>
            <p:nvPr/>
          </p:nvSpPr>
          <p:spPr>
            <a:xfrm>
              <a:off x="7887458" y="-52753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6" name="Shape">
              <a:extLst>
                <a:ext uri="{FF2B5EF4-FFF2-40B4-BE49-F238E27FC236}">
                  <a16:creationId xmlns:a16="http://schemas.microsoft.com/office/drawing/2014/main" id="{406A5854-4107-43D3-86E1-B07733F1B072}"/>
                </a:ext>
              </a:extLst>
            </p:cNvPr>
            <p:cNvSpPr/>
            <p:nvPr/>
          </p:nvSpPr>
          <p:spPr>
            <a:xfrm>
              <a:off x="7887458" y="-28242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7" name="Shape">
              <a:extLst>
                <a:ext uri="{FF2B5EF4-FFF2-40B4-BE49-F238E27FC236}">
                  <a16:creationId xmlns:a16="http://schemas.microsoft.com/office/drawing/2014/main" id="{5DC51FFC-45FF-47BB-96D4-CF6D26894A15}"/>
                </a:ext>
              </a:extLst>
            </p:cNvPr>
            <p:cNvSpPr/>
            <p:nvPr/>
          </p:nvSpPr>
          <p:spPr>
            <a:xfrm>
              <a:off x="7887458" y="-3604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8" name="Shape">
              <a:extLst>
                <a:ext uri="{FF2B5EF4-FFF2-40B4-BE49-F238E27FC236}">
                  <a16:creationId xmlns:a16="http://schemas.microsoft.com/office/drawing/2014/main" id="{959C4ACB-37A6-45C2-AE02-8C892C97BCC2}"/>
                </a:ext>
              </a:extLst>
            </p:cNvPr>
            <p:cNvSpPr/>
            <p:nvPr/>
          </p:nvSpPr>
          <p:spPr>
            <a:xfrm>
              <a:off x="3531357" y="-5288026"/>
              <a:ext cx="773185" cy="1739265"/>
            </a:xfrm>
            <a:custGeom>
              <a:avLst/>
              <a:gdLst/>
              <a:ahLst/>
              <a:cxnLst>
                <a:cxn ang="0">
                  <a:pos x="wd2" y="hd2"/>
                </a:cxn>
                <a:cxn ang="5400000">
                  <a:pos x="wd2" y="hd2"/>
                </a:cxn>
                <a:cxn ang="10800000">
                  <a:pos x="wd2" y="hd2"/>
                </a:cxn>
                <a:cxn ang="16200000">
                  <a:pos x="wd2" y="hd2"/>
                </a:cxn>
              </a:cxnLst>
              <a:rect l="0" t="0" r="r" b="b"/>
              <a:pathLst>
                <a:path w="20284" h="21600" extrusionOk="0">
                  <a:moveTo>
                    <a:pt x="353" y="5591"/>
                  </a:moveTo>
                  <a:lnTo>
                    <a:pt x="7963" y="18392"/>
                  </a:lnTo>
                  <a:cubicBezTo>
                    <a:pt x="9093" y="20289"/>
                    <a:pt x="12747" y="21600"/>
                    <a:pt x="16909" y="21600"/>
                  </a:cubicBezTo>
                  <a:lnTo>
                    <a:pt x="20284" y="21600"/>
                  </a:lnTo>
                  <a:lnTo>
                    <a:pt x="20284" y="0"/>
                  </a:lnTo>
                  <a:lnTo>
                    <a:pt x="9296" y="0"/>
                  </a:lnTo>
                  <a:cubicBezTo>
                    <a:pt x="3139" y="0"/>
                    <a:pt x="-1316" y="2784"/>
                    <a:pt x="353"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19" name="Shape">
              <a:extLst>
                <a:ext uri="{FF2B5EF4-FFF2-40B4-BE49-F238E27FC236}">
                  <a16:creationId xmlns:a16="http://schemas.microsoft.com/office/drawing/2014/main" id="{B90D7447-3C9B-4A5A-A59E-9673491500D7}"/>
                </a:ext>
              </a:extLst>
            </p:cNvPr>
            <p:cNvSpPr/>
            <p:nvPr/>
          </p:nvSpPr>
          <p:spPr>
            <a:xfrm>
              <a:off x="3531357" y="-2824226"/>
              <a:ext cx="773185" cy="1739265"/>
            </a:xfrm>
            <a:custGeom>
              <a:avLst/>
              <a:gdLst/>
              <a:ahLst/>
              <a:cxnLst>
                <a:cxn ang="0">
                  <a:pos x="wd2" y="hd2"/>
                </a:cxn>
                <a:cxn ang="5400000">
                  <a:pos x="wd2" y="hd2"/>
                </a:cxn>
                <a:cxn ang="10800000">
                  <a:pos x="wd2" y="hd2"/>
                </a:cxn>
                <a:cxn ang="16200000">
                  <a:pos x="wd2" y="hd2"/>
                </a:cxn>
              </a:cxnLst>
              <a:rect l="0" t="0" r="r" b="b"/>
              <a:pathLst>
                <a:path w="20284" h="21598" extrusionOk="0">
                  <a:moveTo>
                    <a:pt x="353" y="5590"/>
                  </a:moveTo>
                  <a:lnTo>
                    <a:pt x="7963" y="18390"/>
                  </a:lnTo>
                  <a:cubicBezTo>
                    <a:pt x="9093" y="20287"/>
                    <a:pt x="12747" y="21598"/>
                    <a:pt x="16909" y="21598"/>
                  </a:cubicBezTo>
                  <a:lnTo>
                    <a:pt x="20284" y="21598"/>
                  </a:lnTo>
                  <a:lnTo>
                    <a:pt x="20284" y="0"/>
                  </a:lnTo>
                  <a:lnTo>
                    <a:pt x="9296" y="0"/>
                  </a:lnTo>
                  <a:cubicBezTo>
                    <a:pt x="3139" y="-2"/>
                    <a:pt x="-1316" y="2783"/>
                    <a:pt x="353" y="5590"/>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20" name="Shape">
              <a:extLst>
                <a:ext uri="{FF2B5EF4-FFF2-40B4-BE49-F238E27FC236}">
                  <a16:creationId xmlns:a16="http://schemas.microsoft.com/office/drawing/2014/main" id="{2E9EF5DA-64D0-4BE3-9A9F-51AA59AE52ED}"/>
                </a:ext>
              </a:extLst>
            </p:cNvPr>
            <p:cNvSpPr/>
            <p:nvPr/>
          </p:nvSpPr>
          <p:spPr>
            <a:xfrm>
              <a:off x="3531357" y="-360427"/>
              <a:ext cx="773185" cy="1739267"/>
            </a:xfrm>
            <a:custGeom>
              <a:avLst/>
              <a:gdLst/>
              <a:ahLst/>
              <a:cxnLst>
                <a:cxn ang="0">
                  <a:pos x="wd2" y="hd2"/>
                </a:cxn>
                <a:cxn ang="5400000">
                  <a:pos x="wd2" y="hd2"/>
                </a:cxn>
                <a:cxn ang="10800000">
                  <a:pos x="wd2" y="hd2"/>
                </a:cxn>
                <a:cxn ang="16200000">
                  <a:pos x="wd2" y="hd2"/>
                </a:cxn>
              </a:cxnLst>
              <a:rect l="0" t="0" r="r" b="b"/>
              <a:pathLst>
                <a:path w="20284" h="21598" extrusionOk="0">
                  <a:moveTo>
                    <a:pt x="353" y="5590"/>
                  </a:moveTo>
                  <a:lnTo>
                    <a:pt x="7963" y="18390"/>
                  </a:lnTo>
                  <a:cubicBezTo>
                    <a:pt x="9093" y="20287"/>
                    <a:pt x="12747" y="21598"/>
                    <a:pt x="16909" y="21598"/>
                  </a:cubicBezTo>
                  <a:lnTo>
                    <a:pt x="20284" y="21598"/>
                  </a:lnTo>
                  <a:lnTo>
                    <a:pt x="20284" y="0"/>
                  </a:lnTo>
                  <a:lnTo>
                    <a:pt x="9296" y="0"/>
                  </a:lnTo>
                  <a:cubicBezTo>
                    <a:pt x="3139" y="-2"/>
                    <a:pt x="-1316" y="2783"/>
                    <a:pt x="353" y="5590"/>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sp>
          <p:nvSpPr>
            <p:cNvPr id="21" name="Rectangle">
              <a:extLst>
                <a:ext uri="{FF2B5EF4-FFF2-40B4-BE49-F238E27FC236}">
                  <a16:creationId xmlns:a16="http://schemas.microsoft.com/office/drawing/2014/main" id="{A737F8BD-A90E-4D43-87FF-5D0C7AACFF99}"/>
                </a:ext>
              </a:extLst>
            </p:cNvPr>
            <p:cNvSpPr/>
            <p:nvPr/>
          </p:nvSpPr>
          <p:spPr>
            <a:xfrm>
              <a:off x="5576059" y="2433574"/>
              <a:ext cx="1052323" cy="4552205"/>
            </a:xfrm>
            <a:prstGeom prst="rect">
              <a:avLst/>
            </a:prstGeom>
            <a:solidFill>
              <a:srgbClr val="939496"/>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marL="0" marR="0" lvl="0" indent="0" algn="ctr" defTabSz="45720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defRPr>
              </a:pPr>
              <a:endParaRPr kumimoji="0" lang="en-US" sz="3000" b="0" i="0" u="none" strike="noStrike" kern="1200" cap="none" spc="0" normalizeH="0" baseline="0" noProof="1">
                <a:ln>
                  <a:noFill/>
                </a:ln>
                <a:solidFill>
                  <a:srgbClr val="FFFFFF"/>
                </a:solidFill>
                <a:effectLst>
                  <a:outerShdw blurRad="38100" dist="12700" dir="5400000" rotWithShape="0">
                    <a:srgbClr val="000000">
                      <a:alpha val="50000"/>
                    </a:srgbClr>
                  </a:outerShdw>
                </a:effectLst>
                <a:uLnTx/>
                <a:uFillTx/>
                <a:latin typeface="Calibri" panose="020F0502020204030204"/>
                <a:ea typeface="+mn-ea"/>
                <a:cs typeface="+mn-cs"/>
                <a:sym typeface="Gill Sans"/>
              </a:endParaRPr>
            </a:p>
          </p:txBody>
        </p:sp>
      </p:grpSp>
      <p:pic>
        <p:nvPicPr>
          <p:cNvPr id="23" name="Graphic 22" descr="Thumbs Up Sign">
            <a:extLst>
              <a:ext uri="{FF2B5EF4-FFF2-40B4-BE49-F238E27FC236}">
                <a16:creationId xmlns:a16="http://schemas.microsoft.com/office/drawing/2014/main" id="{BE1F079B-C841-409F-BA97-4E96481969F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88055" y="1249942"/>
            <a:ext cx="1024128" cy="1024128"/>
          </a:xfrm>
          <a:prstGeom prst="rect">
            <a:avLst/>
          </a:prstGeom>
          <a:effectLst>
            <a:outerShdw dist="38100" dir="2700000" algn="tl" rotWithShape="0">
              <a:prstClr val="black">
                <a:alpha val="40000"/>
              </a:prstClr>
            </a:outerShdw>
          </a:effectLst>
        </p:spPr>
      </p:pic>
      <p:sp>
        <p:nvSpPr>
          <p:cNvPr id="28" name="Rectangle 27">
            <a:extLst>
              <a:ext uri="{FF2B5EF4-FFF2-40B4-BE49-F238E27FC236}">
                <a16:creationId xmlns:a16="http://schemas.microsoft.com/office/drawing/2014/main" id="{2D0B20E5-1276-4973-8785-FDF5D78E440F}"/>
              </a:ext>
            </a:extLst>
          </p:cNvPr>
          <p:cNvSpPr/>
          <p:nvPr/>
        </p:nvSpPr>
        <p:spPr>
          <a:xfrm>
            <a:off x="4999431" y="1414103"/>
            <a:ext cx="2911374" cy="769441"/>
          </a:xfrm>
          <a:prstGeom prst="rect">
            <a:avLst/>
          </a:prstGeom>
        </p:spPr>
        <p:txBody>
          <a:bodyPr wrap="none" anchor="b">
            <a:spAutoFit/>
          </a:bodyPr>
          <a:lstStyle/>
          <a:p>
            <a:r>
              <a:rPr lang="en-US" sz="4400" b="1" noProof="1">
                <a:solidFill>
                  <a:schemeClr val="bg1"/>
                </a:solidFill>
                <a:latin typeface="Agency FB" panose="020B0503020202020204" pitchFamily="34" charset="0"/>
              </a:rPr>
              <a:t>Les avantages</a:t>
            </a:r>
          </a:p>
        </p:txBody>
      </p:sp>
      <p:sp>
        <p:nvSpPr>
          <p:cNvPr id="31" name="Rectangle 30">
            <a:extLst>
              <a:ext uri="{FF2B5EF4-FFF2-40B4-BE49-F238E27FC236}">
                <a16:creationId xmlns:a16="http://schemas.microsoft.com/office/drawing/2014/main" id="{52476CA0-EB80-4148-A1E1-57F05CF9D05F}"/>
              </a:ext>
            </a:extLst>
          </p:cNvPr>
          <p:cNvSpPr/>
          <p:nvPr/>
        </p:nvSpPr>
        <p:spPr>
          <a:xfrm>
            <a:off x="4146987" y="2425618"/>
            <a:ext cx="7970519" cy="3539430"/>
          </a:xfrm>
          <a:prstGeom prst="rect">
            <a:avLst/>
          </a:prstGeom>
        </p:spPr>
        <p:txBody>
          <a:bodyPr wrap="square">
            <a:spAutoFit/>
          </a:bodyPr>
          <a:lstStyle/>
          <a:p>
            <a:endParaRPr lang="fr-FR" sz="3200" dirty="0">
              <a:solidFill>
                <a:schemeClr val="bg1"/>
              </a:solidFill>
            </a:endParaRPr>
          </a:p>
          <a:p>
            <a:pPr marL="342900" indent="-342900">
              <a:buFont typeface="Arial" panose="020B0604020202020204" pitchFamily="34" charset="0"/>
              <a:buChar char="•"/>
            </a:pPr>
            <a:r>
              <a:rPr lang="en-US" sz="3200" dirty="0">
                <a:solidFill>
                  <a:schemeClr val="bg1"/>
                </a:solidFill>
              </a:rPr>
              <a:t>La </a:t>
            </a:r>
            <a:r>
              <a:rPr lang="en-US" sz="3200" dirty="0" err="1">
                <a:solidFill>
                  <a:schemeClr val="bg1"/>
                </a:solidFill>
              </a:rPr>
              <a:t>facilité</a:t>
            </a:r>
            <a:r>
              <a:rPr lang="en-US" sz="3200" dirty="0">
                <a:solidFill>
                  <a:schemeClr val="bg1"/>
                </a:solidFill>
              </a:rPr>
              <a:t> de demander le service </a:t>
            </a:r>
            <a:endParaRPr lang="fr-FR" sz="3200" dirty="0">
              <a:solidFill>
                <a:schemeClr val="bg1"/>
              </a:solidFill>
            </a:endParaRPr>
          </a:p>
          <a:p>
            <a:pPr marL="342900" indent="-342900">
              <a:buFont typeface="Arial" panose="020B0604020202020204" pitchFamily="34" charset="0"/>
              <a:buChar char="•"/>
            </a:pPr>
            <a:r>
              <a:rPr lang="en-US" sz="3200" dirty="0">
                <a:solidFill>
                  <a:schemeClr val="bg1"/>
                </a:solidFill>
              </a:rPr>
              <a:t>Service </a:t>
            </a:r>
            <a:r>
              <a:rPr lang="en-US" sz="3200" dirty="0" err="1">
                <a:solidFill>
                  <a:schemeClr val="bg1"/>
                </a:solidFill>
              </a:rPr>
              <a:t>rapide</a:t>
            </a:r>
            <a:r>
              <a:rPr lang="en-US" sz="3200" dirty="0">
                <a:solidFill>
                  <a:schemeClr val="bg1"/>
                </a:solidFill>
              </a:rPr>
              <a:t> et de </a:t>
            </a:r>
            <a:r>
              <a:rPr lang="en-US" sz="3200" dirty="0" err="1">
                <a:solidFill>
                  <a:schemeClr val="bg1"/>
                </a:solidFill>
              </a:rPr>
              <a:t>proximité</a:t>
            </a:r>
            <a:r>
              <a:rPr lang="en-US" sz="3200" dirty="0">
                <a:solidFill>
                  <a:schemeClr val="bg1"/>
                </a:solidFill>
              </a:rPr>
              <a:t>.</a:t>
            </a:r>
            <a:endParaRPr lang="fr-FR" sz="3200" dirty="0">
              <a:solidFill>
                <a:schemeClr val="bg1"/>
              </a:solidFill>
            </a:endParaRPr>
          </a:p>
          <a:p>
            <a:pPr marL="342900" indent="-342900">
              <a:buFont typeface="Arial" panose="020B0604020202020204" pitchFamily="34" charset="0"/>
              <a:buChar char="•"/>
            </a:pPr>
            <a:r>
              <a:rPr lang="en-US" sz="3200" dirty="0" err="1">
                <a:solidFill>
                  <a:schemeClr val="bg1"/>
                </a:solidFill>
              </a:rPr>
              <a:t>L’outils</a:t>
            </a:r>
            <a:r>
              <a:rPr lang="en-US" sz="3200" dirty="0">
                <a:solidFill>
                  <a:schemeClr val="bg1"/>
                </a:solidFill>
              </a:rPr>
              <a:t> auto </a:t>
            </a:r>
            <a:r>
              <a:rPr lang="en-US" sz="3200" dirty="0" err="1">
                <a:solidFill>
                  <a:schemeClr val="bg1"/>
                </a:solidFill>
              </a:rPr>
              <a:t>est</a:t>
            </a:r>
            <a:r>
              <a:rPr lang="en-US" sz="3200" dirty="0">
                <a:solidFill>
                  <a:schemeClr val="bg1"/>
                </a:solidFill>
              </a:rPr>
              <a:t> </a:t>
            </a:r>
            <a:r>
              <a:rPr lang="en-US" sz="3200" dirty="0" err="1">
                <a:solidFill>
                  <a:schemeClr val="bg1"/>
                </a:solidFill>
              </a:rPr>
              <a:t>devenu</a:t>
            </a:r>
            <a:r>
              <a:rPr lang="en-US" sz="3200" dirty="0">
                <a:solidFill>
                  <a:schemeClr val="bg1"/>
                </a:solidFill>
              </a:rPr>
              <a:t> </a:t>
            </a:r>
            <a:r>
              <a:rPr lang="en-US" sz="3200" dirty="0" err="1">
                <a:solidFill>
                  <a:schemeClr val="bg1"/>
                </a:solidFill>
              </a:rPr>
              <a:t>indespensable</a:t>
            </a:r>
            <a:r>
              <a:rPr lang="en-US" sz="3200" dirty="0">
                <a:solidFill>
                  <a:schemeClr val="bg1"/>
                </a:solidFill>
              </a:rPr>
              <a:t> </a:t>
            </a:r>
            <a:endParaRPr lang="fr-FR" sz="3200" dirty="0">
              <a:solidFill>
                <a:schemeClr val="bg1"/>
              </a:solidFill>
            </a:endParaRPr>
          </a:p>
          <a:p>
            <a:pPr marL="342900" indent="-342900">
              <a:buFont typeface="Arial" panose="020B0604020202020204" pitchFamily="34" charset="0"/>
              <a:buChar char="•"/>
            </a:pPr>
            <a:r>
              <a:rPr lang="en-US" sz="3200" dirty="0">
                <a:solidFill>
                  <a:schemeClr val="bg1"/>
                </a:solidFill>
              </a:rPr>
              <a:t>System de </a:t>
            </a:r>
            <a:r>
              <a:rPr lang="en-US" sz="3200" dirty="0" err="1">
                <a:solidFill>
                  <a:schemeClr val="bg1"/>
                </a:solidFill>
              </a:rPr>
              <a:t>Facturation</a:t>
            </a:r>
            <a:r>
              <a:rPr lang="en-US" sz="3200" dirty="0">
                <a:solidFill>
                  <a:schemeClr val="bg1"/>
                </a:solidFill>
              </a:rPr>
              <a:t> </a:t>
            </a:r>
            <a:endParaRPr lang="fr-FR" sz="3200" dirty="0">
              <a:solidFill>
                <a:schemeClr val="bg1"/>
              </a:solidFill>
            </a:endParaRPr>
          </a:p>
          <a:p>
            <a:pPr marL="342900" indent="-342900">
              <a:buFont typeface="Arial" panose="020B0604020202020204" pitchFamily="34" charset="0"/>
              <a:buChar char="•"/>
            </a:pPr>
            <a:r>
              <a:rPr lang="en-US" sz="3200" dirty="0">
                <a:solidFill>
                  <a:schemeClr val="bg1"/>
                </a:solidFill>
              </a:rPr>
              <a:t>reduction de 10% sur les </a:t>
            </a:r>
            <a:r>
              <a:rPr lang="en-US" sz="3200" dirty="0" err="1">
                <a:solidFill>
                  <a:schemeClr val="bg1"/>
                </a:solidFill>
              </a:rPr>
              <a:t>paiements</a:t>
            </a:r>
            <a:r>
              <a:rPr lang="en-US" sz="3200" dirty="0">
                <a:solidFill>
                  <a:schemeClr val="bg1"/>
                </a:solidFill>
              </a:rPr>
              <a:t> </a:t>
            </a:r>
            <a:r>
              <a:rPr lang="en-US" sz="3200" dirty="0" err="1">
                <a:solidFill>
                  <a:schemeClr val="bg1"/>
                </a:solidFill>
              </a:rPr>
              <a:t>en</a:t>
            </a:r>
            <a:r>
              <a:rPr lang="en-US" sz="3200" dirty="0">
                <a:solidFill>
                  <a:schemeClr val="bg1"/>
                </a:solidFill>
              </a:rPr>
              <a:t> </a:t>
            </a:r>
            <a:r>
              <a:rPr lang="en-US" sz="3200" dirty="0" err="1">
                <a:solidFill>
                  <a:schemeClr val="bg1"/>
                </a:solidFill>
              </a:rPr>
              <a:t>ligne</a:t>
            </a:r>
            <a:r>
              <a:rPr lang="en-US" sz="3200" dirty="0">
                <a:solidFill>
                  <a:schemeClr val="bg1"/>
                </a:solidFill>
              </a:rPr>
              <a:t> </a:t>
            </a:r>
            <a:endParaRPr lang="fr-FR" sz="3200" dirty="0">
              <a:solidFill>
                <a:schemeClr val="bg1"/>
              </a:solidFill>
            </a:endParaRPr>
          </a:p>
          <a:p>
            <a:pPr marL="342900" indent="-342900">
              <a:buFont typeface="Arial" panose="020B0604020202020204" pitchFamily="34" charset="0"/>
              <a:buChar char="•"/>
            </a:pPr>
            <a:r>
              <a:rPr lang="en-US" sz="3200" dirty="0">
                <a:solidFill>
                  <a:schemeClr val="bg1"/>
                </a:solidFill>
              </a:rPr>
              <a:t>Evaluation de services.</a:t>
            </a:r>
            <a:endParaRPr lang="fr-FR" sz="3200" dirty="0">
              <a:solidFill>
                <a:schemeClr val="bg1"/>
              </a:solidFill>
            </a:endParaRPr>
          </a:p>
        </p:txBody>
      </p:sp>
      <p:grpSp>
        <p:nvGrpSpPr>
          <p:cNvPr id="27" name="Group 26">
            <a:extLst>
              <a:ext uri="{FF2B5EF4-FFF2-40B4-BE49-F238E27FC236}">
                <a16:creationId xmlns:a16="http://schemas.microsoft.com/office/drawing/2014/main" id="{08B2F689-494F-4F66-8F06-127D26EE3A59}"/>
              </a:ext>
            </a:extLst>
          </p:cNvPr>
          <p:cNvGrpSpPr/>
          <p:nvPr/>
        </p:nvGrpSpPr>
        <p:grpSpPr>
          <a:xfrm>
            <a:off x="9520237" y="-146585"/>
            <a:ext cx="2671763" cy="1016000"/>
            <a:chOff x="9727904" y="5725395"/>
            <a:chExt cx="2671763" cy="1016000"/>
          </a:xfrm>
        </p:grpSpPr>
        <p:grpSp>
          <p:nvGrpSpPr>
            <p:cNvPr id="29" name="Group 15">
              <a:extLst>
                <a:ext uri="{FF2B5EF4-FFF2-40B4-BE49-F238E27FC236}">
                  <a16:creationId xmlns:a16="http://schemas.microsoft.com/office/drawing/2014/main" id="{D4F7DDC6-C2EF-405F-B753-F028BD5F8A84}"/>
                </a:ext>
              </a:extLst>
            </p:cNvPr>
            <p:cNvGrpSpPr>
              <a:grpSpLocks/>
            </p:cNvGrpSpPr>
            <p:nvPr/>
          </p:nvGrpSpPr>
          <p:grpSpPr bwMode="auto">
            <a:xfrm>
              <a:off x="9727904" y="5725395"/>
              <a:ext cx="2671763" cy="1016000"/>
              <a:chOff x="6586820" y="604618"/>
              <a:chExt cx="2671693" cy="1015663"/>
            </a:xfrm>
          </p:grpSpPr>
          <p:pic>
            <p:nvPicPr>
              <p:cNvPr id="36" name="Picture 16">
                <a:extLst>
                  <a:ext uri="{FF2B5EF4-FFF2-40B4-BE49-F238E27FC236}">
                    <a16:creationId xmlns:a16="http://schemas.microsoft.com/office/drawing/2014/main" id="{E5D5F2C6-0C34-4A2F-AD0D-76A399B523BA}"/>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Box 17">
                <a:extLst>
                  <a:ext uri="{FF2B5EF4-FFF2-40B4-BE49-F238E27FC236}">
                    <a16:creationId xmlns:a16="http://schemas.microsoft.com/office/drawing/2014/main" id="{7B84B300-73A0-422D-8DAB-20F973D7268A}"/>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30" name="Freeform: Shape 29">
              <a:extLst>
                <a:ext uri="{FF2B5EF4-FFF2-40B4-BE49-F238E27FC236}">
                  <a16:creationId xmlns:a16="http://schemas.microsoft.com/office/drawing/2014/main" id="{8A93F509-5124-45FB-ADC1-05EFFAFD0068}"/>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848322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01BAC5-6189-4ECC-BCE3-EF3F8303A58F}"/>
              </a:ext>
            </a:extLst>
          </p:cNvPr>
          <p:cNvSpPr>
            <a:spLocks noGrp="1"/>
          </p:cNvSpPr>
          <p:nvPr>
            <p:ph type="title"/>
          </p:nvPr>
        </p:nvSpPr>
        <p:spPr>
          <a:xfrm>
            <a:off x="891660" y="98858"/>
            <a:ext cx="10515600" cy="739056"/>
          </a:xfrm>
        </p:spPr>
        <p:txBody>
          <a:bodyPr/>
          <a:lstStyle/>
          <a:p>
            <a:pPr algn="ctr"/>
            <a:r>
              <a:rPr lang="en-US" dirty="0">
                <a:solidFill>
                  <a:schemeClr val="bg1"/>
                </a:solidFill>
              </a:rPr>
              <a:t>ENJEUX  FUTURS </a:t>
            </a:r>
          </a:p>
        </p:txBody>
      </p:sp>
      <p:grpSp>
        <p:nvGrpSpPr>
          <p:cNvPr id="2" name="Group 1">
            <a:extLst>
              <a:ext uri="{FF2B5EF4-FFF2-40B4-BE49-F238E27FC236}">
                <a16:creationId xmlns:a16="http://schemas.microsoft.com/office/drawing/2014/main" id="{3293FCCE-6C3B-4AB0-81B1-0F9335EBBD8D}"/>
              </a:ext>
            </a:extLst>
          </p:cNvPr>
          <p:cNvGrpSpPr/>
          <p:nvPr/>
        </p:nvGrpSpPr>
        <p:grpSpPr>
          <a:xfrm>
            <a:off x="423209" y="2190722"/>
            <a:ext cx="3221915" cy="4406028"/>
            <a:chOff x="423209" y="2190722"/>
            <a:chExt cx="3221915" cy="4406028"/>
          </a:xfrm>
        </p:grpSpPr>
        <p:grpSp>
          <p:nvGrpSpPr>
            <p:cNvPr id="12" name="Group 11">
              <a:extLst>
                <a:ext uri="{FF2B5EF4-FFF2-40B4-BE49-F238E27FC236}">
                  <a16:creationId xmlns:a16="http://schemas.microsoft.com/office/drawing/2014/main" id="{8AC91B7B-8D90-4790-91DE-3F0C0E63CAA8}"/>
                </a:ext>
              </a:extLst>
            </p:cNvPr>
            <p:cNvGrpSpPr/>
            <p:nvPr/>
          </p:nvGrpSpPr>
          <p:grpSpPr>
            <a:xfrm>
              <a:off x="1363235" y="2190722"/>
              <a:ext cx="1398236" cy="2251963"/>
              <a:chOff x="2464054" y="2531356"/>
              <a:chExt cx="1398236" cy="2251963"/>
            </a:xfrm>
          </p:grpSpPr>
          <p:sp>
            <p:nvSpPr>
              <p:cNvPr id="13" name="Shape">
                <a:extLst>
                  <a:ext uri="{FF2B5EF4-FFF2-40B4-BE49-F238E27FC236}">
                    <a16:creationId xmlns:a16="http://schemas.microsoft.com/office/drawing/2014/main" id="{30F96F16-0F7E-4111-AFD1-9E5649D841B4}"/>
                  </a:ext>
                </a:extLst>
              </p:cNvPr>
              <p:cNvSpPr/>
              <p:nvPr/>
            </p:nvSpPr>
            <p:spPr>
              <a:xfrm>
                <a:off x="3123794" y="2531356"/>
                <a:ext cx="55443" cy="73048"/>
              </a:xfrm>
              <a:custGeom>
                <a:avLst/>
                <a:gdLst/>
                <a:ahLst/>
                <a:cxnLst>
                  <a:cxn ang="0">
                    <a:pos x="wd2" y="hd2"/>
                  </a:cxn>
                  <a:cxn ang="5400000">
                    <a:pos x="wd2" y="hd2"/>
                  </a:cxn>
                  <a:cxn ang="10800000">
                    <a:pos x="wd2" y="hd2"/>
                  </a:cxn>
                  <a:cxn ang="16200000">
                    <a:pos x="wd2" y="hd2"/>
                  </a:cxn>
                </a:cxnLst>
                <a:rect l="0" t="0" r="r" b="b"/>
                <a:pathLst>
                  <a:path w="20169" h="20533" extrusionOk="0">
                    <a:moveTo>
                      <a:pt x="237" y="9871"/>
                    </a:moveTo>
                    <a:cubicBezTo>
                      <a:pt x="1137" y="12398"/>
                      <a:pt x="1062" y="15105"/>
                      <a:pt x="537" y="17692"/>
                    </a:cubicBezTo>
                    <a:cubicBezTo>
                      <a:pt x="-138" y="21543"/>
                      <a:pt x="8112" y="20580"/>
                      <a:pt x="10437" y="19918"/>
                    </a:cubicBezTo>
                    <a:cubicBezTo>
                      <a:pt x="14862" y="18655"/>
                      <a:pt x="19212" y="15947"/>
                      <a:pt x="19887" y="12037"/>
                    </a:cubicBezTo>
                    <a:cubicBezTo>
                      <a:pt x="20562" y="8427"/>
                      <a:pt x="19962" y="5238"/>
                      <a:pt x="18762" y="1748"/>
                    </a:cubicBezTo>
                    <a:cubicBezTo>
                      <a:pt x="18312" y="424"/>
                      <a:pt x="15312" y="63"/>
                      <a:pt x="14037" y="3"/>
                    </a:cubicBezTo>
                    <a:cubicBezTo>
                      <a:pt x="11562" y="-57"/>
                      <a:pt x="8787" y="725"/>
                      <a:pt x="6687" y="1688"/>
                    </a:cubicBezTo>
                    <a:cubicBezTo>
                      <a:pt x="3087" y="3313"/>
                      <a:pt x="-1038" y="6261"/>
                      <a:pt x="237" y="9871"/>
                    </a:cubicBezTo>
                    <a:lnTo>
                      <a:pt x="237" y="9871"/>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4" name="Shape">
                <a:extLst>
                  <a:ext uri="{FF2B5EF4-FFF2-40B4-BE49-F238E27FC236}">
                    <a16:creationId xmlns:a16="http://schemas.microsoft.com/office/drawing/2014/main" id="{7337AE93-EFE9-407E-A77B-90783001C063}"/>
                  </a:ext>
                </a:extLst>
              </p:cNvPr>
              <p:cNvSpPr/>
              <p:nvPr/>
            </p:nvSpPr>
            <p:spPr>
              <a:xfrm>
                <a:off x="3082560" y="2681187"/>
                <a:ext cx="59958" cy="40405"/>
              </a:xfrm>
              <a:custGeom>
                <a:avLst/>
                <a:gdLst/>
                <a:ahLst/>
                <a:cxnLst>
                  <a:cxn ang="0">
                    <a:pos x="wd2" y="hd2"/>
                  </a:cxn>
                  <a:cxn ang="5400000">
                    <a:pos x="wd2" y="hd2"/>
                  </a:cxn>
                  <a:cxn ang="10800000">
                    <a:pos x="wd2" y="hd2"/>
                  </a:cxn>
                  <a:cxn ang="16200000">
                    <a:pos x="wd2" y="hd2"/>
                  </a:cxn>
                </a:cxnLst>
                <a:rect l="0" t="0" r="r" b="b"/>
                <a:pathLst>
                  <a:path w="20198" h="18201" extrusionOk="0">
                    <a:moveTo>
                      <a:pt x="128" y="775"/>
                    </a:moveTo>
                    <a:cubicBezTo>
                      <a:pt x="-289" y="4343"/>
                      <a:pt x="336" y="7621"/>
                      <a:pt x="1725" y="10610"/>
                    </a:cubicBezTo>
                    <a:cubicBezTo>
                      <a:pt x="3600" y="14661"/>
                      <a:pt x="9712" y="16203"/>
                      <a:pt x="12838" y="17264"/>
                    </a:cubicBezTo>
                    <a:cubicBezTo>
                      <a:pt x="13671" y="17553"/>
                      <a:pt x="21311" y="19482"/>
                      <a:pt x="20061" y="16782"/>
                    </a:cubicBezTo>
                    <a:cubicBezTo>
                      <a:pt x="18811" y="14179"/>
                      <a:pt x="18463" y="11671"/>
                      <a:pt x="18811" y="8585"/>
                    </a:cubicBezTo>
                    <a:cubicBezTo>
                      <a:pt x="19366" y="3668"/>
                      <a:pt x="406" y="-2118"/>
                      <a:pt x="128" y="775"/>
                    </a:cubicBezTo>
                    <a:lnTo>
                      <a:pt x="128" y="775"/>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5" name="Shape">
                <a:extLst>
                  <a:ext uri="{FF2B5EF4-FFF2-40B4-BE49-F238E27FC236}">
                    <a16:creationId xmlns:a16="http://schemas.microsoft.com/office/drawing/2014/main" id="{68E2AA59-82FE-486A-8523-FFE93C08BACE}"/>
                  </a:ext>
                </a:extLst>
              </p:cNvPr>
              <p:cNvSpPr/>
              <p:nvPr/>
            </p:nvSpPr>
            <p:spPr>
              <a:xfrm>
                <a:off x="3185643" y="2809613"/>
                <a:ext cx="45188" cy="72846"/>
              </a:xfrm>
              <a:custGeom>
                <a:avLst/>
                <a:gdLst/>
                <a:ahLst/>
                <a:cxnLst>
                  <a:cxn ang="0">
                    <a:pos x="wd2" y="hd2"/>
                  </a:cxn>
                  <a:cxn ang="5400000">
                    <a:pos x="wd2" y="hd2"/>
                  </a:cxn>
                  <a:cxn ang="10800000">
                    <a:pos x="wd2" y="hd2"/>
                  </a:cxn>
                  <a:cxn ang="16200000">
                    <a:pos x="wd2" y="hd2"/>
                  </a:cxn>
                </a:cxnLst>
                <a:rect l="0" t="0" r="r" b="b"/>
                <a:pathLst>
                  <a:path w="20231" h="19602" extrusionOk="0">
                    <a:moveTo>
                      <a:pt x="903" y="4236"/>
                    </a:moveTo>
                    <a:cubicBezTo>
                      <a:pt x="995" y="5389"/>
                      <a:pt x="995" y="6368"/>
                      <a:pt x="442" y="7462"/>
                    </a:cubicBezTo>
                    <a:cubicBezTo>
                      <a:pt x="-1220" y="11264"/>
                      <a:pt x="2011" y="15641"/>
                      <a:pt x="6718" y="18003"/>
                    </a:cubicBezTo>
                    <a:cubicBezTo>
                      <a:pt x="10411" y="19904"/>
                      <a:pt x="17242" y="20710"/>
                      <a:pt x="18903" y="16966"/>
                    </a:cubicBezTo>
                    <a:cubicBezTo>
                      <a:pt x="19826" y="14835"/>
                      <a:pt x="20380" y="12704"/>
                      <a:pt x="20195" y="10457"/>
                    </a:cubicBezTo>
                    <a:cubicBezTo>
                      <a:pt x="19918" y="6540"/>
                      <a:pt x="16872" y="2393"/>
                      <a:pt x="10965" y="550"/>
                    </a:cubicBezTo>
                    <a:cubicBezTo>
                      <a:pt x="6349" y="-890"/>
                      <a:pt x="626" y="550"/>
                      <a:pt x="903" y="4236"/>
                    </a:cubicBezTo>
                    <a:lnTo>
                      <a:pt x="903" y="4236"/>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6" name="Shape">
                <a:extLst>
                  <a:ext uri="{FF2B5EF4-FFF2-40B4-BE49-F238E27FC236}">
                    <a16:creationId xmlns:a16="http://schemas.microsoft.com/office/drawing/2014/main" id="{35C99FE9-0B09-4EC3-8D4B-F181CE80A6C5}"/>
                  </a:ext>
                </a:extLst>
              </p:cNvPr>
              <p:cNvSpPr/>
              <p:nvPr/>
            </p:nvSpPr>
            <p:spPr>
              <a:xfrm>
                <a:off x="3041326" y="2938041"/>
                <a:ext cx="63354" cy="76839"/>
              </a:xfrm>
              <a:custGeom>
                <a:avLst/>
                <a:gdLst/>
                <a:ahLst/>
                <a:cxnLst>
                  <a:cxn ang="0">
                    <a:pos x="wd2" y="hd2"/>
                  </a:cxn>
                  <a:cxn ang="5400000">
                    <a:pos x="wd2" y="hd2"/>
                  </a:cxn>
                  <a:cxn ang="10800000">
                    <a:pos x="wd2" y="hd2"/>
                  </a:cxn>
                  <a:cxn ang="16200000">
                    <a:pos x="wd2" y="hd2"/>
                  </a:cxn>
                </a:cxnLst>
                <a:rect l="0" t="0" r="r" b="b"/>
                <a:pathLst>
                  <a:path w="18750" h="17949" extrusionOk="0">
                    <a:moveTo>
                      <a:pt x="149" y="5747"/>
                    </a:moveTo>
                    <a:cubicBezTo>
                      <a:pt x="698" y="8447"/>
                      <a:pt x="2040" y="11097"/>
                      <a:pt x="3932" y="13347"/>
                    </a:cubicBezTo>
                    <a:cubicBezTo>
                      <a:pt x="6250" y="16147"/>
                      <a:pt x="10216" y="18697"/>
                      <a:pt x="14671" y="17747"/>
                    </a:cubicBezTo>
                    <a:cubicBezTo>
                      <a:pt x="18454" y="16897"/>
                      <a:pt x="19918" y="13047"/>
                      <a:pt x="17721" y="10447"/>
                    </a:cubicBezTo>
                    <a:cubicBezTo>
                      <a:pt x="16440" y="8897"/>
                      <a:pt x="15830" y="7747"/>
                      <a:pt x="15464" y="5897"/>
                    </a:cubicBezTo>
                    <a:cubicBezTo>
                      <a:pt x="13938" y="-903"/>
                      <a:pt x="-1682" y="-2903"/>
                      <a:pt x="149" y="5747"/>
                    </a:cubicBezTo>
                    <a:lnTo>
                      <a:pt x="149" y="5747"/>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7" name="Shape">
                <a:extLst>
                  <a:ext uri="{FF2B5EF4-FFF2-40B4-BE49-F238E27FC236}">
                    <a16:creationId xmlns:a16="http://schemas.microsoft.com/office/drawing/2014/main" id="{95E58DFF-DA96-47F6-BB01-8F74A641F39D}"/>
                  </a:ext>
                </a:extLst>
              </p:cNvPr>
              <p:cNvSpPr/>
              <p:nvPr/>
            </p:nvSpPr>
            <p:spPr>
              <a:xfrm>
                <a:off x="3165027" y="3045064"/>
                <a:ext cx="62346" cy="62294"/>
              </a:xfrm>
              <a:custGeom>
                <a:avLst/>
                <a:gdLst/>
                <a:ahLst/>
                <a:cxnLst>
                  <a:cxn ang="0">
                    <a:pos x="wd2" y="hd2"/>
                  </a:cxn>
                  <a:cxn ang="5400000">
                    <a:pos x="wd2" y="hd2"/>
                  </a:cxn>
                  <a:cxn ang="10800000">
                    <a:pos x="wd2" y="hd2"/>
                  </a:cxn>
                  <a:cxn ang="16200000">
                    <a:pos x="wd2" y="hd2"/>
                  </a:cxn>
                </a:cxnLst>
                <a:rect l="0" t="0" r="r" b="b"/>
                <a:pathLst>
                  <a:path w="20285" h="21528" extrusionOk="0">
                    <a:moveTo>
                      <a:pt x="51" y="6511"/>
                    </a:moveTo>
                    <a:cubicBezTo>
                      <a:pt x="453" y="9322"/>
                      <a:pt x="856" y="12059"/>
                      <a:pt x="1325" y="14870"/>
                    </a:cubicBezTo>
                    <a:cubicBezTo>
                      <a:pt x="2063" y="19679"/>
                      <a:pt x="6692" y="21528"/>
                      <a:pt x="10717" y="21528"/>
                    </a:cubicBezTo>
                    <a:cubicBezTo>
                      <a:pt x="13467" y="21528"/>
                      <a:pt x="20913" y="19753"/>
                      <a:pt x="20242" y="15018"/>
                    </a:cubicBezTo>
                    <a:cubicBezTo>
                      <a:pt x="19840" y="12207"/>
                      <a:pt x="19437" y="9470"/>
                      <a:pt x="18968" y="6659"/>
                    </a:cubicBezTo>
                    <a:cubicBezTo>
                      <a:pt x="18230" y="1851"/>
                      <a:pt x="13601" y="2"/>
                      <a:pt x="9576" y="2"/>
                    </a:cubicBezTo>
                    <a:cubicBezTo>
                      <a:pt x="6759" y="-72"/>
                      <a:pt x="-687" y="1703"/>
                      <a:pt x="51" y="6511"/>
                    </a:cubicBezTo>
                    <a:lnTo>
                      <a:pt x="51" y="6511"/>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8" name="Shape">
                <a:extLst>
                  <a:ext uri="{FF2B5EF4-FFF2-40B4-BE49-F238E27FC236}">
                    <a16:creationId xmlns:a16="http://schemas.microsoft.com/office/drawing/2014/main" id="{4E1244AC-993E-4018-AADD-5F378405E121}"/>
                  </a:ext>
                </a:extLst>
              </p:cNvPr>
              <p:cNvSpPr/>
              <p:nvPr/>
            </p:nvSpPr>
            <p:spPr>
              <a:xfrm>
                <a:off x="2958857" y="2852422"/>
                <a:ext cx="44360" cy="67003"/>
              </a:xfrm>
              <a:custGeom>
                <a:avLst/>
                <a:gdLst/>
                <a:ahLst/>
                <a:cxnLst>
                  <a:cxn ang="0">
                    <a:pos x="wd2" y="hd2"/>
                  </a:cxn>
                  <a:cxn ang="5400000">
                    <a:pos x="wd2" y="hd2"/>
                  </a:cxn>
                  <a:cxn ang="10800000">
                    <a:pos x="wd2" y="hd2"/>
                  </a:cxn>
                  <a:cxn ang="16200000">
                    <a:pos x="wd2" y="hd2"/>
                  </a:cxn>
                </a:cxnLst>
                <a:rect l="0" t="0" r="r" b="b"/>
                <a:pathLst>
                  <a:path w="18296" h="17934" extrusionOk="0">
                    <a:moveTo>
                      <a:pt x="2726" y="251"/>
                    </a:moveTo>
                    <a:cubicBezTo>
                      <a:pt x="1111" y="2027"/>
                      <a:pt x="90" y="3689"/>
                      <a:pt x="5" y="5809"/>
                    </a:cubicBezTo>
                    <a:cubicBezTo>
                      <a:pt x="-165" y="9132"/>
                      <a:pt x="3917" y="12455"/>
                      <a:pt x="7148" y="14690"/>
                    </a:cubicBezTo>
                    <a:cubicBezTo>
                      <a:pt x="7914" y="15205"/>
                      <a:pt x="15907" y="19846"/>
                      <a:pt x="16078" y="17039"/>
                    </a:cubicBezTo>
                    <a:cubicBezTo>
                      <a:pt x="16163" y="15492"/>
                      <a:pt x="16588" y="14117"/>
                      <a:pt x="17778" y="12799"/>
                    </a:cubicBezTo>
                    <a:cubicBezTo>
                      <a:pt x="21435" y="8788"/>
                      <a:pt x="4597" y="-1754"/>
                      <a:pt x="2726" y="251"/>
                    </a:cubicBezTo>
                    <a:lnTo>
                      <a:pt x="2726" y="251"/>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9" name="Shape">
                <a:extLst>
                  <a:ext uri="{FF2B5EF4-FFF2-40B4-BE49-F238E27FC236}">
                    <a16:creationId xmlns:a16="http://schemas.microsoft.com/office/drawing/2014/main" id="{BA942069-66C2-4F9A-AB95-78AC3418BF0F}"/>
                  </a:ext>
                </a:extLst>
              </p:cNvPr>
              <p:cNvSpPr/>
              <p:nvPr/>
            </p:nvSpPr>
            <p:spPr>
              <a:xfrm>
                <a:off x="2958859" y="3087871"/>
                <a:ext cx="64378" cy="75753"/>
              </a:xfrm>
              <a:custGeom>
                <a:avLst/>
                <a:gdLst/>
                <a:ahLst/>
                <a:cxnLst>
                  <a:cxn ang="0">
                    <a:pos x="wd2" y="hd2"/>
                  </a:cxn>
                  <a:cxn ang="5400000">
                    <a:pos x="wd2" y="hd2"/>
                  </a:cxn>
                  <a:cxn ang="10800000">
                    <a:pos x="wd2" y="hd2"/>
                  </a:cxn>
                  <a:cxn ang="16200000">
                    <a:pos x="wd2" y="hd2"/>
                  </a:cxn>
                </a:cxnLst>
                <a:rect l="0" t="0" r="r" b="b"/>
                <a:pathLst>
                  <a:path w="19550" h="17860" extrusionOk="0">
                    <a:moveTo>
                      <a:pt x="37" y="6022"/>
                    </a:moveTo>
                    <a:cubicBezTo>
                      <a:pt x="350" y="9050"/>
                      <a:pt x="1665" y="11926"/>
                      <a:pt x="3919" y="14399"/>
                    </a:cubicBezTo>
                    <a:cubicBezTo>
                      <a:pt x="6611" y="17276"/>
                      <a:pt x="11620" y="18891"/>
                      <a:pt x="15815" y="17125"/>
                    </a:cubicBezTo>
                    <a:cubicBezTo>
                      <a:pt x="19696" y="15510"/>
                      <a:pt x="20698" y="11270"/>
                      <a:pt x="18131" y="8444"/>
                    </a:cubicBezTo>
                    <a:cubicBezTo>
                      <a:pt x="17380" y="7637"/>
                      <a:pt x="17255" y="7485"/>
                      <a:pt x="17129" y="6426"/>
                    </a:cubicBezTo>
                    <a:cubicBezTo>
                      <a:pt x="16253" y="-1397"/>
                      <a:pt x="-902" y="-2709"/>
                      <a:pt x="37" y="6022"/>
                    </a:cubicBezTo>
                    <a:lnTo>
                      <a:pt x="37" y="6022"/>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0" name="Shape">
                <a:extLst>
                  <a:ext uri="{FF2B5EF4-FFF2-40B4-BE49-F238E27FC236}">
                    <a16:creationId xmlns:a16="http://schemas.microsoft.com/office/drawing/2014/main" id="{3E9356D1-B1F4-4206-958B-6119FD8C9D54}"/>
                  </a:ext>
                </a:extLst>
              </p:cNvPr>
              <p:cNvSpPr/>
              <p:nvPr/>
            </p:nvSpPr>
            <p:spPr>
              <a:xfrm>
                <a:off x="3144411" y="3259106"/>
                <a:ext cx="61480" cy="35380"/>
              </a:xfrm>
              <a:custGeom>
                <a:avLst/>
                <a:gdLst/>
                <a:ahLst/>
                <a:cxnLst>
                  <a:cxn ang="0">
                    <a:pos x="wd2" y="hd2"/>
                  </a:cxn>
                  <a:cxn ang="5400000">
                    <a:pos x="wd2" y="hd2"/>
                  </a:cxn>
                  <a:cxn ang="10800000">
                    <a:pos x="wd2" y="hd2"/>
                  </a:cxn>
                  <a:cxn ang="16200000">
                    <a:pos x="wd2" y="hd2"/>
                  </a:cxn>
                </a:cxnLst>
                <a:rect l="0" t="0" r="r" b="b"/>
                <a:pathLst>
                  <a:path w="20448" h="18790" extrusionOk="0">
                    <a:moveTo>
                      <a:pt x="1091" y="5688"/>
                    </a:moveTo>
                    <a:cubicBezTo>
                      <a:pt x="1228" y="9098"/>
                      <a:pt x="1022" y="12281"/>
                      <a:pt x="131" y="15351"/>
                    </a:cubicBezTo>
                    <a:cubicBezTo>
                      <a:pt x="-1035" y="19330"/>
                      <a:pt x="5959" y="18761"/>
                      <a:pt x="7125" y="18761"/>
                    </a:cubicBezTo>
                    <a:cubicBezTo>
                      <a:pt x="9594" y="18648"/>
                      <a:pt x="12131" y="18193"/>
                      <a:pt x="14531" y="17283"/>
                    </a:cubicBezTo>
                    <a:cubicBezTo>
                      <a:pt x="15628" y="16829"/>
                      <a:pt x="18302" y="16260"/>
                      <a:pt x="18851" y="14441"/>
                    </a:cubicBezTo>
                    <a:cubicBezTo>
                      <a:pt x="20016" y="10576"/>
                      <a:pt x="20565" y="7166"/>
                      <a:pt x="20428" y="2732"/>
                    </a:cubicBezTo>
                    <a:cubicBezTo>
                      <a:pt x="20154" y="-2270"/>
                      <a:pt x="885" y="117"/>
                      <a:pt x="1091" y="5688"/>
                    </a:cubicBezTo>
                    <a:lnTo>
                      <a:pt x="1091" y="5688"/>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1" name="Shape">
                <a:extLst>
                  <a:ext uri="{FF2B5EF4-FFF2-40B4-BE49-F238E27FC236}">
                    <a16:creationId xmlns:a16="http://schemas.microsoft.com/office/drawing/2014/main" id="{22031538-A330-44C8-81F4-2F06C9E2CC34}"/>
                  </a:ext>
                </a:extLst>
              </p:cNvPr>
              <p:cNvSpPr/>
              <p:nvPr/>
            </p:nvSpPr>
            <p:spPr>
              <a:xfrm>
                <a:off x="2958859" y="3366130"/>
                <a:ext cx="55929" cy="73083"/>
              </a:xfrm>
              <a:custGeom>
                <a:avLst/>
                <a:gdLst/>
                <a:ahLst/>
                <a:cxnLst>
                  <a:cxn ang="0">
                    <a:pos x="wd2" y="hd2"/>
                  </a:cxn>
                  <a:cxn ang="5400000">
                    <a:pos x="wd2" y="hd2"/>
                  </a:cxn>
                  <a:cxn ang="10800000">
                    <a:pos x="wd2" y="hd2"/>
                  </a:cxn>
                  <a:cxn ang="16200000">
                    <a:pos x="wd2" y="hd2"/>
                  </a:cxn>
                </a:cxnLst>
                <a:rect l="0" t="0" r="r" b="b"/>
                <a:pathLst>
                  <a:path w="19663" h="19563" extrusionOk="0">
                    <a:moveTo>
                      <a:pt x="351" y="8724"/>
                    </a:moveTo>
                    <a:cubicBezTo>
                      <a:pt x="1148" y="11703"/>
                      <a:pt x="3178" y="14568"/>
                      <a:pt x="5860" y="16745"/>
                    </a:cubicBezTo>
                    <a:cubicBezTo>
                      <a:pt x="8904" y="19209"/>
                      <a:pt x="14340" y="21042"/>
                      <a:pt x="17819" y="17891"/>
                    </a:cubicBezTo>
                    <a:cubicBezTo>
                      <a:pt x="21081" y="14969"/>
                      <a:pt x="19631" y="9698"/>
                      <a:pt x="16442" y="7119"/>
                    </a:cubicBezTo>
                    <a:cubicBezTo>
                      <a:pt x="14703" y="5687"/>
                      <a:pt x="16732" y="8552"/>
                      <a:pt x="16225" y="6604"/>
                    </a:cubicBezTo>
                    <a:cubicBezTo>
                      <a:pt x="15282" y="3052"/>
                      <a:pt x="9991" y="-558"/>
                      <a:pt x="5280" y="72"/>
                    </a:cubicBezTo>
                    <a:cubicBezTo>
                      <a:pt x="-84" y="817"/>
                      <a:pt x="-519" y="5343"/>
                      <a:pt x="351" y="8724"/>
                    </a:cubicBezTo>
                    <a:lnTo>
                      <a:pt x="351" y="8724"/>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2" name="Shape">
                <a:extLst>
                  <a:ext uri="{FF2B5EF4-FFF2-40B4-BE49-F238E27FC236}">
                    <a16:creationId xmlns:a16="http://schemas.microsoft.com/office/drawing/2014/main" id="{E2B4D94B-89A0-4278-8564-D896678254F5}"/>
                  </a:ext>
                </a:extLst>
              </p:cNvPr>
              <p:cNvSpPr/>
              <p:nvPr/>
            </p:nvSpPr>
            <p:spPr>
              <a:xfrm>
                <a:off x="3268110" y="3408937"/>
                <a:ext cx="41078" cy="77956"/>
              </a:xfrm>
              <a:custGeom>
                <a:avLst/>
                <a:gdLst/>
                <a:ahLst/>
                <a:cxnLst>
                  <a:cxn ang="0">
                    <a:pos x="wd2" y="hd2"/>
                  </a:cxn>
                  <a:cxn ang="5400000">
                    <a:pos x="wd2" y="hd2"/>
                  </a:cxn>
                  <a:cxn ang="10800000">
                    <a:pos x="wd2" y="hd2"/>
                  </a:cxn>
                  <a:cxn ang="16200000">
                    <a:pos x="wd2" y="hd2"/>
                  </a:cxn>
                </a:cxnLst>
                <a:rect l="0" t="0" r="r" b="b"/>
                <a:pathLst>
                  <a:path w="19650" h="18864" extrusionOk="0">
                    <a:moveTo>
                      <a:pt x="891" y="4719"/>
                    </a:moveTo>
                    <a:cubicBezTo>
                      <a:pt x="1384" y="5496"/>
                      <a:pt x="1285" y="6429"/>
                      <a:pt x="990" y="7258"/>
                    </a:cubicBezTo>
                    <a:cubicBezTo>
                      <a:pt x="-194" y="10365"/>
                      <a:pt x="3554" y="13629"/>
                      <a:pt x="7400" y="15856"/>
                    </a:cubicBezTo>
                    <a:cubicBezTo>
                      <a:pt x="8683" y="16581"/>
                      <a:pt x="17757" y="20777"/>
                      <a:pt x="18940" y="17824"/>
                    </a:cubicBezTo>
                    <a:cubicBezTo>
                      <a:pt x="20321" y="14250"/>
                      <a:pt x="19631" y="11142"/>
                      <a:pt x="17362" y="7672"/>
                    </a:cubicBezTo>
                    <a:cubicBezTo>
                      <a:pt x="15389" y="4823"/>
                      <a:pt x="10557" y="1094"/>
                      <a:pt x="4737" y="161"/>
                    </a:cubicBezTo>
                    <a:cubicBezTo>
                      <a:pt x="-1279" y="-823"/>
                      <a:pt x="-293" y="2958"/>
                      <a:pt x="891" y="4719"/>
                    </a:cubicBezTo>
                    <a:lnTo>
                      <a:pt x="891" y="4719"/>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3" name="Shape">
                <a:extLst>
                  <a:ext uri="{FF2B5EF4-FFF2-40B4-BE49-F238E27FC236}">
                    <a16:creationId xmlns:a16="http://schemas.microsoft.com/office/drawing/2014/main" id="{26D27574-74EF-4BE3-94D6-19130DBA80D6}"/>
                  </a:ext>
                </a:extLst>
              </p:cNvPr>
              <p:cNvSpPr/>
              <p:nvPr/>
            </p:nvSpPr>
            <p:spPr>
              <a:xfrm>
                <a:off x="3123794" y="3473152"/>
                <a:ext cx="74477" cy="77890"/>
              </a:xfrm>
              <a:custGeom>
                <a:avLst/>
                <a:gdLst/>
                <a:ahLst/>
                <a:cxnLst>
                  <a:cxn ang="0">
                    <a:pos x="wd2" y="hd2"/>
                  </a:cxn>
                  <a:cxn ang="5400000">
                    <a:pos x="wd2" y="hd2"/>
                  </a:cxn>
                  <a:cxn ang="10800000">
                    <a:pos x="wd2" y="hd2"/>
                  </a:cxn>
                  <a:cxn ang="16200000">
                    <a:pos x="wd2" y="hd2"/>
                  </a:cxn>
                </a:cxnLst>
                <a:rect l="0" t="0" r="r" b="b"/>
                <a:pathLst>
                  <a:path w="19362" h="19950" extrusionOk="0">
                    <a:moveTo>
                      <a:pt x="167" y="5163"/>
                    </a:moveTo>
                    <a:cubicBezTo>
                      <a:pt x="1614" y="10042"/>
                      <a:pt x="4026" y="14154"/>
                      <a:pt x="7992" y="17334"/>
                    </a:cubicBezTo>
                    <a:cubicBezTo>
                      <a:pt x="10565" y="19417"/>
                      <a:pt x="14960" y="21226"/>
                      <a:pt x="17908" y="18759"/>
                    </a:cubicBezTo>
                    <a:cubicBezTo>
                      <a:pt x="20695" y="16402"/>
                      <a:pt x="19033" y="12126"/>
                      <a:pt x="16622" y="10207"/>
                    </a:cubicBezTo>
                    <a:cubicBezTo>
                      <a:pt x="15389" y="9220"/>
                      <a:pt x="14638" y="8781"/>
                      <a:pt x="14156" y="7027"/>
                    </a:cubicBezTo>
                    <a:cubicBezTo>
                      <a:pt x="13031" y="3354"/>
                      <a:pt x="10029" y="503"/>
                      <a:pt x="6170" y="65"/>
                    </a:cubicBezTo>
                    <a:cubicBezTo>
                      <a:pt x="3436" y="-374"/>
                      <a:pt x="-905" y="1435"/>
                      <a:pt x="167" y="5163"/>
                    </a:cubicBezTo>
                    <a:lnTo>
                      <a:pt x="167" y="5163"/>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4" name="Shape">
                <a:extLst>
                  <a:ext uri="{FF2B5EF4-FFF2-40B4-BE49-F238E27FC236}">
                    <a16:creationId xmlns:a16="http://schemas.microsoft.com/office/drawing/2014/main" id="{D8326AB5-058D-4F2A-BFD2-C762319665B4}"/>
                  </a:ext>
                </a:extLst>
              </p:cNvPr>
              <p:cNvSpPr/>
              <p:nvPr/>
            </p:nvSpPr>
            <p:spPr>
              <a:xfrm>
                <a:off x="3371194" y="3152084"/>
                <a:ext cx="62213" cy="73994"/>
              </a:xfrm>
              <a:custGeom>
                <a:avLst/>
                <a:gdLst/>
                <a:ahLst/>
                <a:cxnLst>
                  <a:cxn ang="0">
                    <a:pos x="wd2" y="hd2"/>
                  </a:cxn>
                  <a:cxn ang="5400000">
                    <a:pos x="wd2" y="hd2"/>
                  </a:cxn>
                  <a:cxn ang="10800000">
                    <a:pos x="wd2" y="hd2"/>
                  </a:cxn>
                  <a:cxn ang="16200000">
                    <a:pos x="wd2" y="hd2"/>
                  </a:cxn>
                </a:cxnLst>
                <a:rect l="0" t="0" r="r" b="b"/>
                <a:pathLst>
                  <a:path w="19514" h="19911" extrusionOk="0">
                    <a:moveTo>
                      <a:pt x="1877" y="9479"/>
                    </a:moveTo>
                    <a:cubicBezTo>
                      <a:pt x="2653" y="10285"/>
                      <a:pt x="3429" y="10919"/>
                      <a:pt x="3752" y="11898"/>
                    </a:cubicBezTo>
                    <a:cubicBezTo>
                      <a:pt x="5046" y="15699"/>
                      <a:pt x="8409" y="19213"/>
                      <a:pt x="13065" y="19847"/>
                    </a:cubicBezTo>
                    <a:cubicBezTo>
                      <a:pt x="16816" y="20365"/>
                      <a:pt x="20502" y="17715"/>
                      <a:pt x="19273" y="14087"/>
                    </a:cubicBezTo>
                    <a:cubicBezTo>
                      <a:pt x="18109" y="10631"/>
                      <a:pt x="16557" y="7405"/>
                      <a:pt x="13906" y="4583"/>
                    </a:cubicBezTo>
                    <a:cubicBezTo>
                      <a:pt x="11383" y="1933"/>
                      <a:pt x="6986" y="-1235"/>
                      <a:pt x="2782" y="493"/>
                    </a:cubicBezTo>
                    <a:cubicBezTo>
                      <a:pt x="-1098" y="2163"/>
                      <a:pt x="-451" y="7059"/>
                      <a:pt x="1877" y="9479"/>
                    </a:cubicBezTo>
                    <a:lnTo>
                      <a:pt x="1877" y="9479"/>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5" name="Shape">
                <a:extLst>
                  <a:ext uri="{FF2B5EF4-FFF2-40B4-BE49-F238E27FC236}">
                    <a16:creationId xmlns:a16="http://schemas.microsoft.com/office/drawing/2014/main" id="{9DA6F780-0107-4F2C-B0E0-E1AF90DACCF2}"/>
                  </a:ext>
                </a:extLst>
              </p:cNvPr>
              <p:cNvSpPr/>
              <p:nvPr/>
            </p:nvSpPr>
            <p:spPr>
              <a:xfrm>
                <a:off x="2855773" y="3216297"/>
                <a:ext cx="66993" cy="49641"/>
              </a:xfrm>
              <a:custGeom>
                <a:avLst/>
                <a:gdLst/>
                <a:ahLst/>
                <a:cxnLst>
                  <a:cxn ang="0">
                    <a:pos x="wd2" y="hd2"/>
                  </a:cxn>
                  <a:cxn ang="5400000">
                    <a:pos x="wd2" y="hd2"/>
                  </a:cxn>
                  <a:cxn ang="10800000">
                    <a:pos x="wd2" y="hd2"/>
                  </a:cxn>
                  <a:cxn ang="16200000">
                    <a:pos x="wd2" y="hd2"/>
                  </a:cxn>
                </a:cxnLst>
                <a:rect l="0" t="0" r="r" b="b"/>
                <a:pathLst>
                  <a:path w="19072" h="15802" extrusionOk="0">
                    <a:moveTo>
                      <a:pt x="86" y="7612"/>
                    </a:moveTo>
                    <a:cubicBezTo>
                      <a:pt x="1201" y="9929"/>
                      <a:pt x="2316" y="12314"/>
                      <a:pt x="3432" y="14631"/>
                    </a:cubicBezTo>
                    <a:cubicBezTo>
                      <a:pt x="5369" y="18719"/>
                      <a:pt x="20336" y="11019"/>
                      <a:pt x="18986" y="8157"/>
                    </a:cubicBezTo>
                    <a:cubicBezTo>
                      <a:pt x="17871" y="5841"/>
                      <a:pt x="16756" y="3456"/>
                      <a:pt x="15640" y="1139"/>
                    </a:cubicBezTo>
                    <a:cubicBezTo>
                      <a:pt x="13703" y="-2881"/>
                      <a:pt x="-1264" y="4819"/>
                      <a:pt x="86" y="7612"/>
                    </a:cubicBezTo>
                    <a:lnTo>
                      <a:pt x="86" y="7612"/>
                    </a:lnTo>
                    <a:close/>
                  </a:path>
                </a:pathLst>
              </a:custGeom>
              <a:solidFill>
                <a:srgbClr val="744818"/>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6" name="Shape">
                <a:extLst>
                  <a:ext uri="{FF2B5EF4-FFF2-40B4-BE49-F238E27FC236}">
                    <a16:creationId xmlns:a16="http://schemas.microsoft.com/office/drawing/2014/main" id="{3B03A670-8393-4BE5-8FC0-E1F2F7D347B0}"/>
                  </a:ext>
                </a:extLst>
              </p:cNvPr>
              <p:cNvSpPr/>
              <p:nvPr/>
            </p:nvSpPr>
            <p:spPr>
              <a:xfrm>
                <a:off x="2505286" y="3644388"/>
                <a:ext cx="1306286" cy="274191"/>
              </a:xfrm>
              <a:custGeom>
                <a:avLst/>
                <a:gdLst/>
                <a:ahLst/>
                <a:cxnLst>
                  <a:cxn ang="0">
                    <a:pos x="wd2" y="hd2"/>
                  </a:cxn>
                  <a:cxn ang="5400000">
                    <a:pos x="wd2" y="hd2"/>
                  </a:cxn>
                  <a:cxn ang="10800000">
                    <a:pos x="wd2" y="hd2"/>
                  </a:cxn>
                  <a:cxn ang="16200000">
                    <a:pos x="wd2" y="hd2"/>
                  </a:cxn>
                </a:cxnLst>
                <a:rect l="0" t="0" r="r" b="b"/>
                <a:pathLst>
                  <a:path w="21600" h="21600" extrusionOk="0">
                    <a:moveTo>
                      <a:pt x="11018" y="0"/>
                    </a:moveTo>
                    <a:cubicBezTo>
                      <a:pt x="10623" y="0"/>
                      <a:pt x="10241" y="742"/>
                      <a:pt x="9934" y="2091"/>
                    </a:cubicBezTo>
                    <a:cubicBezTo>
                      <a:pt x="9927" y="2091"/>
                      <a:pt x="9924" y="2091"/>
                      <a:pt x="9920" y="2091"/>
                    </a:cubicBezTo>
                    <a:cubicBezTo>
                      <a:pt x="9631" y="961"/>
                      <a:pt x="9283" y="354"/>
                      <a:pt x="8925" y="354"/>
                    </a:cubicBezTo>
                    <a:cubicBezTo>
                      <a:pt x="8512" y="354"/>
                      <a:pt x="8114" y="1163"/>
                      <a:pt x="7803" y="2630"/>
                    </a:cubicBezTo>
                    <a:cubicBezTo>
                      <a:pt x="7626" y="2091"/>
                      <a:pt x="7425" y="1804"/>
                      <a:pt x="7220" y="1804"/>
                    </a:cubicBezTo>
                    <a:cubicBezTo>
                      <a:pt x="6883" y="1804"/>
                      <a:pt x="6562" y="2580"/>
                      <a:pt x="6338" y="3946"/>
                    </a:cubicBezTo>
                    <a:cubicBezTo>
                      <a:pt x="6201" y="3490"/>
                      <a:pt x="6048" y="3254"/>
                      <a:pt x="5888" y="3254"/>
                    </a:cubicBezTo>
                    <a:cubicBezTo>
                      <a:pt x="5608" y="3254"/>
                      <a:pt x="5345" y="3996"/>
                      <a:pt x="5185" y="5227"/>
                    </a:cubicBezTo>
                    <a:cubicBezTo>
                      <a:pt x="5022" y="4890"/>
                      <a:pt x="4848" y="4721"/>
                      <a:pt x="4674" y="4721"/>
                    </a:cubicBezTo>
                    <a:cubicBezTo>
                      <a:pt x="4197" y="4721"/>
                      <a:pt x="3750" y="6003"/>
                      <a:pt x="3484" y="8127"/>
                    </a:cubicBezTo>
                    <a:cubicBezTo>
                      <a:pt x="3355" y="7672"/>
                      <a:pt x="3205" y="7436"/>
                      <a:pt x="3055" y="7436"/>
                    </a:cubicBezTo>
                    <a:cubicBezTo>
                      <a:pt x="2775" y="7436"/>
                      <a:pt x="2513" y="8245"/>
                      <a:pt x="2373" y="9544"/>
                    </a:cubicBezTo>
                    <a:cubicBezTo>
                      <a:pt x="2305" y="9476"/>
                      <a:pt x="2233" y="9443"/>
                      <a:pt x="2161" y="9443"/>
                    </a:cubicBezTo>
                    <a:cubicBezTo>
                      <a:pt x="1531" y="9443"/>
                      <a:pt x="1012" y="12124"/>
                      <a:pt x="982" y="15513"/>
                    </a:cubicBezTo>
                    <a:cubicBezTo>
                      <a:pt x="900" y="15344"/>
                      <a:pt x="815" y="15260"/>
                      <a:pt x="726" y="15260"/>
                    </a:cubicBezTo>
                    <a:cubicBezTo>
                      <a:pt x="324" y="15260"/>
                      <a:pt x="0" y="17014"/>
                      <a:pt x="0" y="19172"/>
                    </a:cubicBezTo>
                    <a:cubicBezTo>
                      <a:pt x="0" y="20032"/>
                      <a:pt x="55" y="20875"/>
                      <a:pt x="150" y="21566"/>
                    </a:cubicBezTo>
                    <a:cubicBezTo>
                      <a:pt x="150" y="21583"/>
                      <a:pt x="150" y="21583"/>
                      <a:pt x="147" y="21600"/>
                    </a:cubicBezTo>
                    <a:lnTo>
                      <a:pt x="21542" y="21600"/>
                    </a:lnTo>
                    <a:cubicBezTo>
                      <a:pt x="21580" y="21128"/>
                      <a:pt x="21600" y="20605"/>
                      <a:pt x="21600" y="20082"/>
                    </a:cubicBezTo>
                    <a:cubicBezTo>
                      <a:pt x="21600" y="18531"/>
                      <a:pt x="21430" y="17132"/>
                      <a:pt x="21167" y="16508"/>
                    </a:cubicBezTo>
                    <a:cubicBezTo>
                      <a:pt x="21061" y="14080"/>
                      <a:pt x="20663" y="12360"/>
                      <a:pt x="20199" y="12360"/>
                    </a:cubicBezTo>
                    <a:cubicBezTo>
                      <a:pt x="20103" y="12360"/>
                      <a:pt x="20011" y="12427"/>
                      <a:pt x="19919" y="12579"/>
                    </a:cubicBezTo>
                    <a:cubicBezTo>
                      <a:pt x="19718" y="10438"/>
                      <a:pt x="19313" y="9089"/>
                      <a:pt x="18866" y="9089"/>
                    </a:cubicBezTo>
                    <a:cubicBezTo>
                      <a:pt x="18815" y="9089"/>
                      <a:pt x="18764" y="9105"/>
                      <a:pt x="18713" y="9156"/>
                    </a:cubicBezTo>
                    <a:cubicBezTo>
                      <a:pt x="18443" y="7386"/>
                      <a:pt x="18044" y="6374"/>
                      <a:pt x="17618" y="6374"/>
                    </a:cubicBezTo>
                    <a:cubicBezTo>
                      <a:pt x="17536" y="6374"/>
                      <a:pt x="17458" y="6408"/>
                      <a:pt x="17380" y="6475"/>
                    </a:cubicBezTo>
                    <a:cubicBezTo>
                      <a:pt x="17243" y="5598"/>
                      <a:pt x="17039" y="5092"/>
                      <a:pt x="16827" y="5092"/>
                    </a:cubicBezTo>
                    <a:cubicBezTo>
                      <a:pt x="16715" y="5092"/>
                      <a:pt x="16602" y="5244"/>
                      <a:pt x="16500" y="5514"/>
                    </a:cubicBezTo>
                    <a:cubicBezTo>
                      <a:pt x="16278" y="4317"/>
                      <a:pt x="15978" y="3642"/>
                      <a:pt x="15661" y="3642"/>
                    </a:cubicBezTo>
                    <a:cubicBezTo>
                      <a:pt x="15515" y="3642"/>
                      <a:pt x="15368" y="3794"/>
                      <a:pt x="15232" y="4081"/>
                    </a:cubicBezTo>
                    <a:cubicBezTo>
                      <a:pt x="15225" y="4081"/>
                      <a:pt x="15215" y="4064"/>
                      <a:pt x="15208" y="4047"/>
                    </a:cubicBezTo>
                    <a:cubicBezTo>
                      <a:pt x="14997" y="3086"/>
                      <a:pt x="14724" y="2546"/>
                      <a:pt x="14448" y="2546"/>
                    </a:cubicBezTo>
                    <a:cubicBezTo>
                      <a:pt x="14294" y="2546"/>
                      <a:pt x="14144" y="2715"/>
                      <a:pt x="14001" y="3018"/>
                    </a:cubicBezTo>
                    <a:cubicBezTo>
                      <a:pt x="13851" y="2142"/>
                      <a:pt x="13640" y="1636"/>
                      <a:pt x="13418" y="1636"/>
                    </a:cubicBezTo>
                    <a:cubicBezTo>
                      <a:pt x="13255" y="1636"/>
                      <a:pt x="13098" y="1905"/>
                      <a:pt x="12961" y="2411"/>
                    </a:cubicBezTo>
                    <a:cubicBezTo>
                      <a:pt x="12811" y="1787"/>
                      <a:pt x="12627" y="1450"/>
                      <a:pt x="12436" y="1450"/>
                    </a:cubicBezTo>
                    <a:cubicBezTo>
                      <a:pt x="12307" y="1450"/>
                      <a:pt x="12177" y="1619"/>
                      <a:pt x="12061" y="1922"/>
                    </a:cubicBezTo>
                    <a:cubicBezTo>
                      <a:pt x="11761" y="674"/>
                      <a:pt x="11397" y="0"/>
                      <a:pt x="11018" y="0"/>
                    </a:cubicBezTo>
                    <a:lnTo>
                      <a:pt x="11018" y="0"/>
                    </a:lnTo>
                    <a:close/>
                  </a:path>
                </a:pathLst>
              </a:custGeom>
              <a:solidFill>
                <a:srgbClr val="30292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27" name="Shape">
                <a:extLst>
                  <a:ext uri="{FF2B5EF4-FFF2-40B4-BE49-F238E27FC236}">
                    <a16:creationId xmlns:a16="http://schemas.microsoft.com/office/drawing/2014/main" id="{6AE0FF61-B400-4B24-A5F7-E09FDEC027FE}"/>
                  </a:ext>
                </a:extLst>
              </p:cNvPr>
              <p:cNvSpPr/>
              <p:nvPr/>
            </p:nvSpPr>
            <p:spPr>
              <a:xfrm>
                <a:off x="2546520" y="4179497"/>
                <a:ext cx="1234541" cy="6038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279" y="6271"/>
                    </a:lnTo>
                    <a:lnTo>
                      <a:pt x="19677" y="19249"/>
                    </a:lnTo>
                    <a:lnTo>
                      <a:pt x="19558" y="21600"/>
                    </a:lnTo>
                    <a:lnTo>
                      <a:pt x="2045" y="21600"/>
                    </a:lnTo>
                    <a:lnTo>
                      <a:pt x="1923" y="19249"/>
                    </a:lnTo>
                    <a:lnTo>
                      <a:pt x="159" y="3132"/>
                    </a:lnTo>
                    <a:lnTo>
                      <a:pt x="0" y="0"/>
                    </a:lnTo>
                    <a:close/>
                  </a:path>
                </a:pathLst>
              </a:custGeom>
              <a:solidFill>
                <a:srgbClr val="BD5F30"/>
              </a:solidFill>
              <a:ln w="12700">
                <a:miter lim="400000"/>
              </a:ln>
            </p:spPr>
            <p:txBody>
              <a:bodyPr lIns="38100" tIns="38100" rIns="38100" bIns="38100" anchor="ctr"/>
              <a:lstStyle/>
              <a:p>
                <a:pPr algn="ctr">
                  <a:defRPr sz="3000">
                    <a:solidFill>
                      <a:srgbClr val="FFFFFF"/>
                    </a:solidFill>
                    <a:effectLst>
                      <a:outerShdw blurRad="38100" dist="12700" dir="5400000" rotWithShape="0">
                        <a:srgbClr val="000000">
                          <a:alpha val="50000"/>
                        </a:srgbClr>
                      </a:outerShdw>
                    </a:effectLst>
                  </a:defRPr>
                </a:pPr>
                <a:r>
                  <a:rPr lang="en-US" sz="3600" b="1" dirty="0"/>
                  <a:t>01</a:t>
                </a:r>
                <a:endParaRPr sz="3600" b="1" dirty="0"/>
              </a:p>
            </p:txBody>
          </p:sp>
          <p:sp>
            <p:nvSpPr>
              <p:cNvPr id="28" name="Shape">
                <a:extLst>
                  <a:ext uri="{FF2B5EF4-FFF2-40B4-BE49-F238E27FC236}">
                    <a16:creationId xmlns:a16="http://schemas.microsoft.com/office/drawing/2014/main" id="{CBBBBF14-1C40-439F-93B6-46E89AD18121}"/>
                  </a:ext>
                </a:extLst>
              </p:cNvPr>
              <p:cNvSpPr/>
              <p:nvPr/>
            </p:nvSpPr>
            <p:spPr>
              <a:xfrm>
                <a:off x="2464054" y="3879835"/>
                <a:ext cx="1398236" cy="36002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167" y="17144"/>
                    </a:lnTo>
                    <a:lnTo>
                      <a:pt x="21055" y="21600"/>
                    </a:lnTo>
                    <a:lnTo>
                      <a:pt x="548" y="21600"/>
                    </a:lnTo>
                    <a:lnTo>
                      <a:pt x="433" y="17144"/>
                    </a:lnTo>
                    <a:lnTo>
                      <a:pt x="0" y="0"/>
                    </a:lnTo>
                    <a:close/>
                  </a:path>
                </a:pathLst>
              </a:custGeom>
              <a:solidFill>
                <a:srgbClr val="D2764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29" name="Group 28">
              <a:extLst>
                <a:ext uri="{FF2B5EF4-FFF2-40B4-BE49-F238E27FC236}">
                  <a16:creationId xmlns:a16="http://schemas.microsoft.com/office/drawing/2014/main" id="{933A100D-C879-4949-8219-BD83214FFCED}"/>
                </a:ext>
              </a:extLst>
            </p:cNvPr>
            <p:cNvGrpSpPr/>
            <p:nvPr/>
          </p:nvGrpSpPr>
          <p:grpSpPr>
            <a:xfrm>
              <a:off x="423209" y="4641650"/>
              <a:ext cx="3221915" cy="1955100"/>
              <a:chOff x="-19546" y="2627766"/>
              <a:chExt cx="3615886" cy="1955100"/>
            </a:xfrm>
          </p:grpSpPr>
          <p:sp>
            <p:nvSpPr>
              <p:cNvPr id="30" name="TextBox 29">
                <a:extLst>
                  <a:ext uri="{FF2B5EF4-FFF2-40B4-BE49-F238E27FC236}">
                    <a16:creationId xmlns:a16="http://schemas.microsoft.com/office/drawing/2014/main" id="{383BC687-14E5-4451-A722-98710A191742}"/>
                  </a:ext>
                </a:extLst>
              </p:cNvPr>
              <p:cNvSpPr txBox="1"/>
              <p:nvPr/>
            </p:nvSpPr>
            <p:spPr>
              <a:xfrm>
                <a:off x="332936" y="2627766"/>
                <a:ext cx="2937088" cy="461665"/>
              </a:xfrm>
              <a:prstGeom prst="rect">
                <a:avLst/>
              </a:prstGeom>
              <a:noFill/>
            </p:spPr>
            <p:txBody>
              <a:bodyPr wrap="square" lIns="0" rIns="0" rtlCol="0" anchor="b">
                <a:spAutoFit/>
              </a:bodyPr>
              <a:lstStyle/>
              <a:p>
                <a:pPr algn="ctr"/>
                <a:r>
                  <a:rPr lang="en-US" sz="2400" b="1" cap="all" noProof="1">
                    <a:solidFill>
                      <a:schemeClr val="bg1"/>
                    </a:solidFill>
                  </a:rPr>
                  <a:t>Après trois ans </a:t>
                </a:r>
              </a:p>
            </p:txBody>
          </p:sp>
          <p:sp>
            <p:nvSpPr>
              <p:cNvPr id="31" name="TextBox 30">
                <a:extLst>
                  <a:ext uri="{FF2B5EF4-FFF2-40B4-BE49-F238E27FC236}">
                    <a16:creationId xmlns:a16="http://schemas.microsoft.com/office/drawing/2014/main" id="{AD5DC422-3E55-4878-9B18-A915803BF327}"/>
                  </a:ext>
                </a:extLst>
              </p:cNvPr>
              <p:cNvSpPr txBox="1"/>
              <p:nvPr/>
            </p:nvSpPr>
            <p:spPr>
              <a:xfrm>
                <a:off x="-19546" y="3105538"/>
                <a:ext cx="3615886" cy="1477328"/>
              </a:xfrm>
              <a:prstGeom prst="rect">
                <a:avLst/>
              </a:prstGeom>
              <a:noFill/>
            </p:spPr>
            <p:txBody>
              <a:bodyPr wrap="square" lIns="0" rIns="0" rtlCol="0" anchor="t">
                <a:spAutoFit/>
              </a:bodyPr>
              <a:lstStyle/>
              <a:p>
                <a:pPr algn="ctr"/>
                <a:r>
                  <a:rPr lang="en-US" b="1" dirty="0" err="1">
                    <a:solidFill>
                      <a:schemeClr val="bg1"/>
                    </a:solidFill>
                  </a:rPr>
                  <a:t>Lancement</a:t>
                </a:r>
                <a:r>
                  <a:rPr lang="en-US" b="1" dirty="0">
                    <a:solidFill>
                      <a:schemeClr val="bg1"/>
                    </a:solidFill>
                  </a:rPr>
                  <a:t> du service «</a:t>
                </a:r>
                <a:r>
                  <a:rPr lang="en-US" b="1" dirty="0" err="1">
                    <a:solidFill>
                      <a:schemeClr val="bg1"/>
                    </a:solidFill>
                  </a:rPr>
                  <a:t>depani</a:t>
                </a:r>
                <a:r>
                  <a:rPr lang="en-US" b="1" dirty="0">
                    <a:solidFill>
                      <a:schemeClr val="bg1"/>
                    </a:solidFill>
                  </a:rPr>
                  <a:t> 1»</a:t>
                </a:r>
                <a:endParaRPr lang="fr-FR" b="1" dirty="0">
                  <a:solidFill>
                    <a:schemeClr val="bg1"/>
                  </a:solidFill>
                </a:endParaRPr>
              </a:p>
              <a:p>
                <a:pPr algn="ctr"/>
                <a:r>
                  <a:rPr lang="en-US" dirty="0" err="1">
                    <a:solidFill>
                      <a:schemeClr val="bg1"/>
                    </a:solidFill>
                  </a:rPr>
                  <a:t>Réparation</a:t>
                </a:r>
                <a:r>
                  <a:rPr lang="en-US" dirty="0">
                    <a:solidFill>
                      <a:schemeClr val="bg1"/>
                    </a:solidFill>
                  </a:rPr>
                  <a:t> </a:t>
                </a:r>
                <a:r>
                  <a:rPr lang="en-US" dirty="0" err="1">
                    <a:solidFill>
                      <a:schemeClr val="bg1"/>
                    </a:solidFill>
                  </a:rPr>
                  <a:t>mecanique</a:t>
                </a:r>
                <a:r>
                  <a:rPr lang="en-US" dirty="0">
                    <a:solidFill>
                      <a:schemeClr val="bg1"/>
                    </a:solidFill>
                  </a:rPr>
                  <a:t>, </a:t>
                </a:r>
                <a:r>
                  <a:rPr lang="en-US" dirty="0" err="1">
                    <a:solidFill>
                      <a:schemeClr val="bg1"/>
                    </a:solidFill>
                  </a:rPr>
                  <a:t>électrique</a:t>
                </a:r>
                <a:r>
                  <a:rPr lang="en-US" dirty="0">
                    <a:solidFill>
                      <a:schemeClr val="bg1"/>
                    </a:solidFill>
                  </a:rPr>
                  <a:t> et </a:t>
                </a:r>
                <a:r>
                  <a:rPr lang="en-US" dirty="0" err="1">
                    <a:solidFill>
                      <a:schemeClr val="bg1"/>
                    </a:solidFill>
                  </a:rPr>
                  <a:t>froide</a:t>
                </a:r>
                <a:r>
                  <a:rPr lang="en-US" dirty="0">
                    <a:solidFill>
                      <a:schemeClr val="bg1"/>
                    </a:solidFill>
                  </a:rPr>
                  <a:t>,</a:t>
                </a:r>
              </a:p>
              <a:p>
                <a:pPr algn="ctr"/>
                <a:r>
                  <a:rPr lang="en-US" dirty="0" err="1">
                    <a:solidFill>
                      <a:schemeClr val="bg1"/>
                    </a:solidFill>
                  </a:rPr>
                  <a:t>Depanage</a:t>
                </a:r>
                <a:r>
                  <a:rPr lang="en-US" dirty="0">
                    <a:solidFill>
                      <a:schemeClr val="bg1"/>
                    </a:solidFill>
                  </a:rPr>
                  <a:t> live,</a:t>
                </a:r>
                <a:endParaRPr lang="fr-FR" dirty="0">
                  <a:solidFill>
                    <a:schemeClr val="bg1"/>
                  </a:solidFill>
                </a:endParaRPr>
              </a:p>
              <a:p>
                <a:pPr algn="ctr"/>
                <a:r>
                  <a:rPr lang="en-US" dirty="0" err="1">
                    <a:solidFill>
                      <a:schemeClr val="bg1"/>
                    </a:solidFill>
                  </a:rPr>
                  <a:t>Depanage</a:t>
                </a:r>
                <a:r>
                  <a:rPr lang="en-US" dirty="0">
                    <a:solidFill>
                      <a:schemeClr val="bg1"/>
                    </a:solidFill>
                  </a:rPr>
                  <a:t> </a:t>
                </a:r>
                <a:r>
                  <a:rPr lang="en-US" dirty="0" err="1">
                    <a:solidFill>
                      <a:schemeClr val="bg1"/>
                    </a:solidFill>
                  </a:rPr>
                  <a:t>en</a:t>
                </a:r>
                <a:r>
                  <a:rPr lang="en-US" dirty="0">
                    <a:solidFill>
                      <a:schemeClr val="bg1"/>
                    </a:solidFill>
                  </a:rPr>
                  <a:t> lieu et place. </a:t>
                </a:r>
                <a:endParaRPr lang="fr-FR" dirty="0">
                  <a:solidFill>
                    <a:schemeClr val="bg1"/>
                  </a:solidFill>
                </a:endParaRPr>
              </a:p>
            </p:txBody>
          </p:sp>
        </p:grpSp>
      </p:grpSp>
      <p:grpSp>
        <p:nvGrpSpPr>
          <p:cNvPr id="65" name="Group 64">
            <a:extLst>
              <a:ext uri="{FF2B5EF4-FFF2-40B4-BE49-F238E27FC236}">
                <a16:creationId xmlns:a16="http://schemas.microsoft.com/office/drawing/2014/main" id="{AC94581F-9DFC-4CEC-B810-484E511A94CE}"/>
              </a:ext>
            </a:extLst>
          </p:cNvPr>
          <p:cNvGrpSpPr/>
          <p:nvPr/>
        </p:nvGrpSpPr>
        <p:grpSpPr>
          <a:xfrm>
            <a:off x="8318876" y="1823094"/>
            <a:ext cx="3221915" cy="4974819"/>
            <a:chOff x="8318876" y="1823094"/>
            <a:chExt cx="3221915" cy="4974819"/>
          </a:xfrm>
        </p:grpSpPr>
        <p:grpSp>
          <p:nvGrpSpPr>
            <p:cNvPr id="32" name="Group 31">
              <a:extLst>
                <a:ext uri="{FF2B5EF4-FFF2-40B4-BE49-F238E27FC236}">
                  <a16:creationId xmlns:a16="http://schemas.microsoft.com/office/drawing/2014/main" id="{4DDB2EB7-887B-4477-87EB-820620D610F1}"/>
                </a:ext>
              </a:extLst>
            </p:cNvPr>
            <p:cNvGrpSpPr/>
            <p:nvPr/>
          </p:nvGrpSpPr>
          <p:grpSpPr>
            <a:xfrm>
              <a:off x="9185105" y="1823094"/>
              <a:ext cx="1398237" cy="2615837"/>
              <a:chOff x="6628659" y="2167482"/>
              <a:chExt cx="1398237" cy="2615837"/>
            </a:xfrm>
          </p:grpSpPr>
          <p:sp>
            <p:nvSpPr>
              <p:cNvPr id="33" name="Shape">
                <a:extLst>
                  <a:ext uri="{FF2B5EF4-FFF2-40B4-BE49-F238E27FC236}">
                    <a16:creationId xmlns:a16="http://schemas.microsoft.com/office/drawing/2014/main" id="{0AA68FA1-0098-4A92-BD1D-DFC76C9D3B14}"/>
                  </a:ext>
                </a:extLst>
              </p:cNvPr>
              <p:cNvSpPr/>
              <p:nvPr/>
            </p:nvSpPr>
            <p:spPr>
              <a:xfrm>
                <a:off x="7020381" y="2531356"/>
                <a:ext cx="337945" cy="1637262"/>
              </a:xfrm>
              <a:custGeom>
                <a:avLst/>
                <a:gdLst/>
                <a:ahLst/>
                <a:cxnLst>
                  <a:cxn ang="0">
                    <a:pos x="wd2" y="hd2"/>
                  </a:cxn>
                  <a:cxn ang="5400000">
                    <a:pos x="wd2" y="hd2"/>
                  </a:cxn>
                  <a:cxn ang="10800000">
                    <a:pos x="wd2" y="hd2"/>
                  </a:cxn>
                  <a:cxn ang="16200000">
                    <a:pos x="wd2" y="hd2"/>
                  </a:cxn>
                </a:cxnLst>
                <a:rect l="0" t="0" r="r" b="b"/>
                <a:pathLst>
                  <a:path w="21393" h="21555" extrusionOk="0">
                    <a:moveTo>
                      <a:pt x="19527" y="21555"/>
                    </a:moveTo>
                    <a:cubicBezTo>
                      <a:pt x="18496" y="21555"/>
                      <a:pt x="17660" y="21375"/>
                      <a:pt x="17660" y="21152"/>
                    </a:cubicBezTo>
                    <a:lnTo>
                      <a:pt x="17660" y="5901"/>
                    </a:lnTo>
                    <a:cubicBezTo>
                      <a:pt x="17660" y="4365"/>
                      <a:pt x="5353" y="1626"/>
                      <a:pt x="615" y="702"/>
                    </a:cubicBezTo>
                    <a:cubicBezTo>
                      <a:pt x="-155" y="552"/>
                      <a:pt x="-207" y="299"/>
                      <a:pt x="485" y="133"/>
                    </a:cubicBezTo>
                    <a:cubicBezTo>
                      <a:pt x="1176" y="-34"/>
                      <a:pt x="2351" y="-45"/>
                      <a:pt x="3121" y="104"/>
                    </a:cubicBezTo>
                    <a:cubicBezTo>
                      <a:pt x="4987" y="471"/>
                      <a:pt x="21393" y="3734"/>
                      <a:pt x="21393" y="5904"/>
                    </a:cubicBezTo>
                    <a:lnTo>
                      <a:pt x="21393" y="21155"/>
                    </a:lnTo>
                    <a:cubicBezTo>
                      <a:pt x="21393" y="21375"/>
                      <a:pt x="20558" y="21555"/>
                      <a:pt x="19527" y="21555"/>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4" name="Shape">
                <a:extLst>
                  <a:ext uri="{FF2B5EF4-FFF2-40B4-BE49-F238E27FC236}">
                    <a16:creationId xmlns:a16="http://schemas.microsoft.com/office/drawing/2014/main" id="{69BAF9E3-8D20-4153-991F-C063EFD91474}"/>
                  </a:ext>
                </a:extLst>
              </p:cNvPr>
              <p:cNvSpPr/>
              <p:nvPr/>
            </p:nvSpPr>
            <p:spPr>
              <a:xfrm>
                <a:off x="7309016" y="2231695"/>
                <a:ext cx="351409" cy="771454"/>
              </a:xfrm>
              <a:custGeom>
                <a:avLst/>
                <a:gdLst/>
                <a:ahLst/>
                <a:cxnLst>
                  <a:cxn ang="0">
                    <a:pos x="wd2" y="hd2"/>
                  </a:cxn>
                  <a:cxn ang="5400000">
                    <a:pos x="wd2" y="hd2"/>
                  </a:cxn>
                  <a:cxn ang="10800000">
                    <a:pos x="wd2" y="hd2"/>
                  </a:cxn>
                  <a:cxn ang="16200000">
                    <a:pos x="wd2" y="hd2"/>
                  </a:cxn>
                </a:cxnLst>
                <a:rect l="0" t="0" r="r" b="b"/>
                <a:pathLst>
                  <a:path w="21281" h="21488" extrusionOk="0">
                    <a:moveTo>
                      <a:pt x="1793" y="21488"/>
                    </a:moveTo>
                    <a:cubicBezTo>
                      <a:pt x="1743" y="21488"/>
                      <a:pt x="1680" y="21488"/>
                      <a:pt x="1631" y="21482"/>
                    </a:cubicBezTo>
                    <a:cubicBezTo>
                      <a:pt x="644" y="21440"/>
                      <a:pt x="-80" y="21023"/>
                      <a:pt x="7" y="20558"/>
                    </a:cubicBezTo>
                    <a:cubicBezTo>
                      <a:pt x="82" y="20158"/>
                      <a:pt x="2018" y="10661"/>
                      <a:pt x="18062" y="347"/>
                    </a:cubicBezTo>
                    <a:cubicBezTo>
                      <a:pt x="18648" y="-35"/>
                      <a:pt x="19772" y="-112"/>
                      <a:pt x="20559" y="168"/>
                    </a:cubicBezTo>
                    <a:cubicBezTo>
                      <a:pt x="21345" y="448"/>
                      <a:pt x="21520" y="985"/>
                      <a:pt x="20933" y="1361"/>
                    </a:cubicBezTo>
                    <a:cubicBezTo>
                      <a:pt x="5539" y="11263"/>
                      <a:pt x="3591" y="20612"/>
                      <a:pt x="3578" y="20707"/>
                    </a:cubicBezTo>
                    <a:cubicBezTo>
                      <a:pt x="3478" y="21154"/>
                      <a:pt x="2704" y="21488"/>
                      <a:pt x="1793" y="21488"/>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5" name="Shape">
                <a:extLst>
                  <a:ext uri="{FF2B5EF4-FFF2-40B4-BE49-F238E27FC236}">
                    <a16:creationId xmlns:a16="http://schemas.microsoft.com/office/drawing/2014/main" id="{63428AE2-AFD0-4EE8-9B23-6D2BE2302C15}"/>
                  </a:ext>
                </a:extLst>
              </p:cNvPr>
              <p:cNvSpPr/>
              <p:nvPr/>
            </p:nvSpPr>
            <p:spPr>
              <a:xfrm>
                <a:off x="7309017" y="3002255"/>
                <a:ext cx="295042" cy="373120"/>
              </a:xfrm>
              <a:custGeom>
                <a:avLst/>
                <a:gdLst/>
                <a:ahLst/>
                <a:cxnLst>
                  <a:cxn ang="0">
                    <a:pos x="wd2" y="hd2"/>
                  </a:cxn>
                  <a:cxn ang="5400000">
                    <a:pos x="wd2" y="hd2"/>
                  </a:cxn>
                  <a:cxn ang="10800000">
                    <a:pos x="wd2" y="hd2"/>
                  </a:cxn>
                  <a:cxn ang="16200000">
                    <a:pos x="wd2" y="hd2"/>
                  </a:cxn>
                </a:cxnLst>
                <a:rect l="0" t="0" r="r" b="b"/>
                <a:pathLst>
                  <a:path w="21259" h="21406" extrusionOk="0">
                    <a:moveTo>
                      <a:pt x="1736" y="21406"/>
                    </a:moveTo>
                    <a:cubicBezTo>
                      <a:pt x="1677" y="21406"/>
                      <a:pt x="1602" y="21406"/>
                      <a:pt x="1543" y="21394"/>
                    </a:cubicBezTo>
                    <a:cubicBezTo>
                      <a:pt x="592" y="21308"/>
                      <a:pt x="-106" y="20596"/>
                      <a:pt x="13" y="19810"/>
                    </a:cubicBezTo>
                    <a:cubicBezTo>
                      <a:pt x="57" y="19429"/>
                      <a:pt x="1454" y="10428"/>
                      <a:pt x="18508" y="273"/>
                    </a:cubicBezTo>
                    <a:cubicBezTo>
                      <a:pt x="19280" y="-194"/>
                      <a:pt x="20380" y="-47"/>
                      <a:pt x="20929" y="604"/>
                    </a:cubicBezTo>
                    <a:cubicBezTo>
                      <a:pt x="21494" y="1243"/>
                      <a:pt x="21316" y="2151"/>
                      <a:pt x="20528" y="2606"/>
                    </a:cubicBezTo>
                    <a:cubicBezTo>
                      <a:pt x="4722" y="12024"/>
                      <a:pt x="3474" y="20055"/>
                      <a:pt x="3459" y="20129"/>
                    </a:cubicBezTo>
                    <a:cubicBezTo>
                      <a:pt x="3355" y="20866"/>
                      <a:pt x="2613" y="21406"/>
                      <a:pt x="1736" y="21406"/>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6" name="Shape">
                <a:extLst>
                  <a:ext uri="{FF2B5EF4-FFF2-40B4-BE49-F238E27FC236}">
                    <a16:creationId xmlns:a16="http://schemas.microsoft.com/office/drawing/2014/main" id="{9A022DA2-687D-4548-8808-C29C01F9637C}"/>
                  </a:ext>
                </a:extLst>
              </p:cNvPr>
              <p:cNvSpPr/>
              <p:nvPr/>
            </p:nvSpPr>
            <p:spPr>
              <a:xfrm>
                <a:off x="7123466" y="3408937"/>
                <a:ext cx="232568" cy="243441"/>
              </a:xfrm>
              <a:custGeom>
                <a:avLst/>
                <a:gdLst/>
                <a:ahLst/>
                <a:cxnLst>
                  <a:cxn ang="0">
                    <a:pos x="wd2" y="hd2"/>
                  </a:cxn>
                  <a:cxn ang="5400000">
                    <a:pos x="wd2" y="hd2"/>
                  </a:cxn>
                  <a:cxn ang="10800000">
                    <a:pos x="wd2" y="hd2"/>
                  </a:cxn>
                  <a:cxn ang="16200000">
                    <a:pos x="wd2" y="hd2"/>
                  </a:cxn>
                </a:cxnLst>
                <a:rect l="0" t="0" r="r" b="b"/>
                <a:pathLst>
                  <a:path w="21096" h="21325" extrusionOk="0">
                    <a:moveTo>
                      <a:pt x="18904" y="21325"/>
                    </a:moveTo>
                    <a:cubicBezTo>
                      <a:pt x="17912" y="21325"/>
                      <a:pt x="17015" y="20650"/>
                      <a:pt x="16772" y="19638"/>
                    </a:cubicBezTo>
                    <a:cubicBezTo>
                      <a:pt x="14172" y="8819"/>
                      <a:pt x="1605" y="4337"/>
                      <a:pt x="1474" y="4281"/>
                    </a:cubicBezTo>
                    <a:cubicBezTo>
                      <a:pt x="333" y="3888"/>
                      <a:pt x="-284" y="2631"/>
                      <a:pt x="127" y="1488"/>
                    </a:cubicBezTo>
                    <a:cubicBezTo>
                      <a:pt x="520" y="344"/>
                      <a:pt x="1754" y="-275"/>
                      <a:pt x="2914" y="119"/>
                    </a:cubicBezTo>
                    <a:cubicBezTo>
                      <a:pt x="3531" y="325"/>
                      <a:pt x="17875" y="5387"/>
                      <a:pt x="21035" y="18588"/>
                    </a:cubicBezTo>
                    <a:cubicBezTo>
                      <a:pt x="21316" y="19769"/>
                      <a:pt x="20587" y="20950"/>
                      <a:pt x="19427" y="21231"/>
                    </a:cubicBezTo>
                    <a:cubicBezTo>
                      <a:pt x="19240" y="21306"/>
                      <a:pt x="19072" y="21325"/>
                      <a:pt x="18904" y="21325"/>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7" name="Shape">
                <a:extLst>
                  <a:ext uri="{FF2B5EF4-FFF2-40B4-BE49-F238E27FC236}">
                    <a16:creationId xmlns:a16="http://schemas.microsoft.com/office/drawing/2014/main" id="{FFC3D0C3-9EEE-4F04-82B4-3C274816E047}"/>
                  </a:ext>
                </a:extLst>
              </p:cNvPr>
              <p:cNvSpPr/>
              <p:nvPr/>
            </p:nvSpPr>
            <p:spPr>
              <a:xfrm>
                <a:off x="7412102" y="2531356"/>
                <a:ext cx="295027" cy="193120"/>
              </a:xfrm>
              <a:custGeom>
                <a:avLst/>
                <a:gdLst/>
                <a:ahLst/>
                <a:cxnLst>
                  <a:cxn ang="0">
                    <a:pos x="wd2" y="hd2"/>
                  </a:cxn>
                  <a:cxn ang="5400000">
                    <a:pos x="wd2" y="hd2"/>
                  </a:cxn>
                  <a:cxn ang="10800000">
                    <a:pos x="wd2" y="hd2"/>
                  </a:cxn>
                  <a:cxn ang="16200000">
                    <a:pos x="wd2" y="hd2"/>
                  </a:cxn>
                </a:cxnLst>
                <a:rect l="0" t="0" r="r" b="b"/>
                <a:pathLst>
                  <a:path w="21600" h="17354" extrusionOk="0">
                    <a:moveTo>
                      <a:pt x="13585" y="15572"/>
                    </a:moveTo>
                    <a:cubicBezTo>
                      <a:pt x="7623" y="19477"/>
                      <a:pt x="0" y="15746"/>
                      <a:pt x="0" y="15746"/>
                    </a:cubicBezTo>
                    <a:cubicBezTo>
                      <a:pt x="0" y="15746"/>
                      <a:pt x="2053" y="5686"/>
                      <a:pt x="8015" y="1782"/>
                    </a:cubicBezTo>
                    <a:cubicBezTo>
                      <a:pt x="13977" y="-2123"/>
                      <a:pt x="21600" y="1608"/>
                      <a:pt x="21600" y="1608"/>
                    </a:cubicBezTo>
                    <a:cubicBezTo>
                      <a:pt x="21600" y="1608"/>
                      <a:pt x="19547" y="11668"/>
                      <a:pt x="13585" y="15572"/>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8" name="Shape">
                <a:extLst>
                  <a:ext uri="{FF2B5EF4-FFF2-40B4-BE49-F238E27FC236}">
                    <a16:creationId xmlns:a16="http://schemas.microsoft.com/office/drawing/2014/main" id="{933DB6F4-CB09-4CA4-B1FC-C3560A5A2B17}"/>
                  </a:ext>
                </a:extLst>
              </p:cNvPr>
              <p:cNvSpPr/>
              <p:nvPr/>
            </p:nvSpPr>
            <p:spPr>
              <a:xfrm>
                <a:off x="7515186" y="2360120"/>
                <a:ext cx="244722" cy="160119"/>
              </a:xfrm>
              <a:custGeom>
                <a:avLst/>
                <a:gdLst/>
                <a:ahLst/>
                <a:cxnLst>
                  <a:cxn ang="0">
                    <a:pos x="wd2" y="hd2"/>
                  </a:cxn>
                  <a:cxn ang="5400000">
                    <a:pos x="wd2" y="hd2"/>
                  </a:cxn>
                  <a:cxn ang="10800000">
                    <a:pos x="wd2" y="hd2"/>
                  </a:cxn>
                  <a:cxn ang="16200000">
                    <a:pos x="wd2" y="hd2"/>
                  </a:cxn>
                </a:cxnLst>
                <a:rect l="0" t="0" r="r" b="b"/>
                <a:pathLst>
                  <a:path w="21600" h="17355" extrusionOk="0">
                    <a:moveTo>
                      <a:pt x="13575" y="15580"/>
                    </a:moveTo>
                    <a:cubicBezTo>
                      <a:pt x="7606" y="19478"/>
                      <a:pt x="0" y="15743"/>
                      <a:pt x="0" y="15743"/>
                    </a:cubicBezTo>
                    <a:cubicBezTo>
                      <a:pt x="0" y="15743"/>
                      <a:pt x="2056" y="5673"/>
                      <a:pt x="8025" y="1776"/>
                    </a:cubicBezTo>
                    <a:cubicBezTo>
                      <a:pt x="13994" y="-2122"/>
                      <a:pt x="21600" y="1613"/>
                      <a:pt x="21600" y="1613"/>
                    </a:cubicBezTo>
                    <a:cubicBezTo>
                      <a:pt x="21600" y="1613"/>
                      <a:pt x="19544" y="11659"/>
                      <a:pt x="13575" y="15580"/>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39" name="Shape">
                <a:extLst>
                  <a:ext uri="{FF2B5EF4-FFF2-40B4-BE49-F238E27FC236}">
                    <a16:creationId xmlns:a16="http://schemas.microsoft.com/office/drawing/2014/main" id="{0711F0FA-0115-4A56-96AC-C1FCEAE15486}"/>
                  </a:ext>
                </a:extLst>
              </p:cNvPr>
              <p:cNvSpPr/>
              <p:nvPr/>
            </p:nvSpPr>
            <p:spPr>
              <a:xfrm>
                <a:off x="7164698" y="2402931"/>
                <a:ext cx="143294" cy="273764"/>
              </a:xfrm>
              <a:custGeom>
                <a:avLst/>
                <a:gdLst/>
                <a:ahLst/>
                <a:cxnLst>
                  <a:cxn ang="0">
                    <a:pos x="wd2" y="hd2"/>
                  </a:cxn>
                  <a:cxn ang="5400000">
                    <a:pos x="wd2" y="hd2"/>
                  </a:cxn>
                  <a:cxn ang="10800000">
                    <a:pos x="wd2" y="hd2"/>
                  </a:cxn>
                  <a:cxn ang="16200000">
                    <a:pos x="wd2" y="hd2"/>
                  </a:cxn>
                </a:cxnLst>
                <a:rect l="0" t="0" r="r" b="b"/>
                <a:pathLst>
                  <a:path w="17641" h="21600" extrusionOk="0">
                    <a:moveTo>
                      <a:pt x="16955" y="12413"/>
                    </a:moveTo>
                    <a:cubicBezTo>
                      <a:pt x="14290" y="18374"/>
                      <a:pt x="3985" y="21600"/>
                      <a:pt x="3985" y="21600"/>
                    </a:cubicBezTo>
                    <a:cubicBezTo>
                      <a:pt x="3985" y="21600"/>
                      <a:pt x="-1980" y="15149"/>
                      <a:pt x="685" y="9187"/>
                    </a:cubicBezTo>
                    <a:cubicBezTo>
                      <a:pt x="3350" y="3226"/>
                      <a:pt x="13655" y="0"/>
                      <a:pt x="13655" y="0"/>
                    </a:cubicBezTo>
                    <a:cubicBezTo>
                      <a:pt x="13655" y="0"/>
                      <a:pt x="19620" y="6451"/>
                      <a:pt x="16955" y="12413"/>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0" name="Shape">
                <a:extLst>
                  <a:ext uri="{FF2B5EF4-FFF2-40B4-BE49-F238E27FC236}">
                    <a16:creationId xmlns:a16="http://schemas.microsoft.com/office/drawing/2014/main" id="{7667E74C-6179-45A3-8582-049458488DF0}"/>
                  </a:ext>
                </a:extLst>
              </p:cNvPr>
              <p:cNvSpPr/>
              <p:nvPr/>
            </p:nvSpPr>
            <p:spPr>
              <a:xfrm>
                <a:off x="7370868" y="3152086"/>
                <a:ext cx="327808" cy="174424"/>
              </a:xfrm>
              <a:custGeom>
                <a:avLst/>
                <a:gdLst/>
                <a:ahLst/>
                <a:cxnLst>
                  <a:cxn ang="0">
                    <a:pos x="wd2" y="hd2"/>
                  </a:cxn>
                  <a:cxn ang="5400000">
                    <a:pos x="wd2" y="hd2"/>
                  </a:cxn>
                  <a:cxn ang="10800000">
                    <a:pos x="wd2" y="hd2"/>
                  </a:cxn>
                  <a:cxn ang="16200000">
                    <a:pos x="wd2" y="hd2"/>
                  </a:cxn>
                </a:cxnLst>
                <a:rect l="0" t="0" r="r" b="b"/>
                <a:pathLst>
                  <a:path w="21600" h="18805" extrusionOk="0">
                    <a:moveTo>
                      <a:pt x="9944" y="18588"/>
                    </a:moveTo>
                    <a:cubicBezTo>
                      <a:pt x="3980" y="16972"/>
                      <a:pt x="0" y="6495"/>
                      <a:pt x="0" y="6495"/>
                    </a:cubicBezTo>
                    <a:cubicBezTo>
                      <a:pt x="0" y="6495"/>
                      <a:pt x="5692" y="-1397"/>
                      <a:pt x="11656" y="218"/>
                    </a:cubicBezTo>
                    <a:cubicBezTo>
                      <a:pt x="17620" y="1834"/>
                      <a:pt x="21600" y="12311"/>
                      <a:pt x="21600" y="12311"/>
                    </a:cubicBezTo>
                    <a:cubicBezTo>
                      <a:pt x="21600" y="12311"/>
                      <a:pt x="15908" y="20203"/>
                      <a:pt x="9944" y="18588"/>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1" name="Shape">
                <a:extLst>
                  <a:ext uri="{FF2B5EF4-FFF2-40B4-BE49-F238E27FC236}">
                    <a16:creationId xmlns:a16="http://schemas.microsoft.com/office/drawing/2014/main" id="{359DA13B-5565-45B6-AB8F-E568B38B3442}"/>
                  </a:ext>
                </a:extLst>
              </p:cNvPr>
              <p:cNvSpPr/>
              <p:nvPr/>
            </p:nvSpPr>
            <p:spPr>
              <a:xfrm>
                <a:off x="7370866" y="2167482"/>
                <a:ext cx="167315" cy="342257"/>
              </a:xfrm>
              <a:custGeom>
                <a:avLst/>
                <a:gdLst/>
                <a:ahLst/>
                <a:cxnLst>
                  <a:cxn ang="0">
                    <a:pos x="wd2" y="hd2"/>
                  </a:cxn>
                  <a:cxn ang="5400000">
                    <a:pos x="wd2" y="hd2"/>
                  </a:cxn>
                  <a:cxn ang="10800000">
                    <a:pos x="wd2" y="hd2"/>
                  </a:cxn>
                  <a:cxn ang="16200000">
                    <a:pos x="wd2" y="hd2"/>
                  </a:cxn>
                </a:cxnLst>
                <a:rect l="0" t="0" r="r" b="b"/>
                <a:pathLst>
                  <a:path w="19434" h="21600" extrusionOk="0">
                    <a:moveTo>
                      <a:pt x="19320" y="10185"/>
                    </a:moveTo>
                    <a:cubicBezTo>
                      <a:pt x="20517" y="16156"/>
                      <a:pt x="11896" y="21600"/>
                      <a:pt x="11896" y="21600"/>
                    </a:cubicBezTo>
                    <a:cubicBezTo>
                      <a:pt x="11896" y="21600"/>
                      <a:pt x="1336" y="17385"/>
                      <a:pt x="114" y="11415"/>
                    </a:cubicBezTo>
                    <a:cubicBezTo>
                      <a:pt x="-1083" y="5444"/>
                      <a:pt x="7538" y="0"/>
                      <a:pt x="7538" y="0"/>
                    </a:cubicBezTo>
                    <a:cubicBezTo>
                      <a:pt x="7538" y="0"/>
                      <a:pt x="18098" y="4228"/>
                      <a:pt x="19320" y="10185"/>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2" name="Shape">
                <a:extLst>
                  <a:ext uri="{FF2B5EF4-FFF2-40B4-BE49-F238E27FC236}">
                    <a16:creationId xmlns:a16="http://schemas.microsoft.com/office/drawing/2014/main" id="{D53347BF-A8E8-4808-9FB8-B0102DE3EFB6}"/>
                  </a:ext>
                </a:extLst>
              </p:cNvPr>
              <p:cNvSpPr/>
              <p:nvPr/>
            </p:nvSpPr>
            <p:spPr>
              <a:xfrm>
                <a:off x="7164699" y="2873827"/>
                <a:ext cx="161488" cy="248293"/>
              </a:xfrm>
              <a:custGeom>
                <a:avLst/>
                <a:gdLst/>
                <a:ahLst/>
                <a:cxnLst>
                  <a:cxn ang="0">
                    <a:pos x="wd2" y="hd2"/>
                  </a:cxn>
                  <a:cxn ang="5400000">
                    <a:pos x="wd2" y="hd2"/>
                  </a:cxn>
                  <a:cxn ang="10800000">
                    <a:pos x="wd2" y="hd2"/>
                  </a:cxn>
                  <a:cxn ang="16200000">
                    <a:pos x="wd2" y="hd2"/>
                  </a:cxn>
                </a:cxnLst>
                <a:rect l="0" t="0" r="r" b="b"/>
                <a:pathLst>
                  <a:path w="17605" h="21600" extrusionOk="0">
                    <a:moveTo>
                      <a:pt x="15332" y="7579"/>
                    </a:moveTo>
                    <a:cubicBezTo>
                      <a:pt x="19603" y="13537"/>
                      <a:pt x="16546" y="21600"/>
                      <a:pt x="16546" y="21600"/>
                    </a:cubicBezTo>
                    <a:cubicBezTo>
                      <a:pt x="16546" y="21600"/>
                      <a:pt x="6544" y="19980"/>
                      <a:pt x="2274" y="14021"/>
                    </a:cubicBezTo>
                    <a:cubicBezTo>
                      <a:pt x="-1997" y="8063"/>
                      <a:pt x="1060" y="0"/>
                      <a:pt x="1060" y="0"/>
                    </a:cubicBezTo>
                    <a:cubicBezTo>
                      <a:pt x="1060" y="0"/>
                      <a:pt x="11062" y="1620"/>
                      <a:pt x="15332" y="7579"/>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3" name="Shape">
                <a:extLst>
                  <a:ext uri="{FF2B5EF4-FFF2-40B4-BE49-F238E27FC236}">
                    <a16:creationId xmlns:a16="http://schemas.microsoft.com/office/drawing/2014/main" id="{6D18B58A-9F56-43AE-A959-E1364C704005}"/>
                  </a:ext>
                </a:extLst>
              </p:cNvPr>
              <p:cNvSpPr/>
              <p:nvPr/>
            </p:nvSpPr>
            <p:spPr>
              <a:xfrm>
                <a:off x="7082230" y="3494555"/>
                <a:ext cx="206378" cy="107824"/>
              </a:xfrm>
              <a:custGeom>
                <a:avLst/>
                <a:gdLst/>
                <a:ahLst/>
                <a:cxnLst>
                  <a:cxn ang="0">
                    <a:pos x="wd2" y="hd2"/>
                  </a:cxn>
                  <a:cxn ang="5400000">
                    <a:pos x="wd2" y="hd2"/>
                  </a:cxn>
                  <a:cxn ang="10800000">
                    <a:pos x="wd2" y="hd2"/>
                  </a:cxn>
                  <a:cxn ang="16200000">
                    <a:pos x="wd2" y="hd2"/>
                  </a:cxn>
                </a:cxnLst>
                <a:rect l="0" t="0" r="r" b="b"/>
                <a:pathLst>
                  <a:path w="21600" h="20300" extrusionOk="0">
                    <a:moveTo>
                      <a:pt x="10466" y="35"/>
                    </a:moveTo>
                    <a:cubicBezTo>
                      <a:pt x="16421" y="-650"/>
                      <a:pt x="21600" y="8941"/>
                      <a:pt x="21600" y="8941"/>
                    </a:cubicBezTo>
                    <a:cubicBezTo>
                      <a:pt x="21600" y="8941"/>
                      <a:pt x="17090" y="19580"/>
                      <a:pt x="11134" y="20265"/>
                    </a:cubicBezTo>
                    <a:cubicBezTo>
                      <a:pt x="5179" y="20950"/>
                      <a:pt x="0" y="11359"/>
                      <a:pt x="0" y="11359"/>
                    </a:cubicBezTo>
                    <a:cubicBezTo>
                      <a:pt x="0" y="11359"/>
                      <a:pt x="4510" y="720"/>
                      <a:pt x="10466" y="35"/>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4" name="Shape">
                <a:extLst>
                  <a:ext uri="{FF2B5EF4-FFF2-40B4-BE49-F238E27FC236}">
                    <a16:creationId xmlns:a16="http://schemas.microsoft.com/office/drawing/2014/main" id="{CF5009E3-D2A0-47F2-909B-046CAE00F14F}"/>
                  </a:ext>
                </a:extLst>
              </p:cNvPr>
              <p:cNvSpPr/>
              <p:nvPr/>
            </p:nvSpPr>
            <p:spPr>
              <a:xfrm>
                <a:off x="6917295" y="2659782"/>
                <a:ext cx="322449" cy="176966"/>
              </a:xfrm>
              <a:custGeom>
                <a:avLst/>
                <a:gdLst/>
                <a:ahLst/>
                <a:cxnLst>
                  <a:cxn ang="0">
                    <a:pos x="wd2" y="hd2"/>
                  </a:cxn>
                  <a:cxn ang="5400000">
                    <a:pos x="wd2" y="hd2"/>
                  </a:cxn>
                  <a:cxn ang="10800000">
                    <a:pos x="wd2" y="hd2"/>
                  </a:cxn>
                  <a:cxn ang="16200000">
                    <a:pos x="wd2" y="hd2"/>
                  </a:cxn>
                </a:cxnLst>
                <a:rect l="0" t="0" r="r" b="b"/>
                <a:pathLst>
                  <a:path w="21600" h="17984" extrusionOk="0">
                    <a:moveTo>
                      <a:pt x="12112" y="476"/>
                    </a:moveTo>
                    <a:cubicBezTo>
                      <a:pt x="18078" y="2760"/>
                      <a:pt x="21600" y="13114"/>
                      <a:pt x="21600" y="13114"/>
                    </a:cubicBezTo>
                    <a:cubicBezTo>
                      <a:pt x="21600" y="13114"/>
                      <a:pt x="15454" y="19792"/>
                      <a:pt x="9488" y="17508"/>
                    </a:cubicBezTo>
                    <a:cubicBezTo>
                      <a:pt x="3522" y="15224"/>
                      <a:pt x="0" y="4870"/>
                      <a:pt x="0" y="4870"/>
                    </a:cubicBezTo>
                    <a:cubicBezTo>
                      <a:pt x="0" y="4870"/>
                      <a:pt x="6146" y="-1808"/>
                      <a:pt x="12112" y="476"/>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5" name="Shape">
                <a:extLst>
                  <a:ext uri="{FF2B5EF4-FFF2-40B4-BE49-F238E27FC236}">
                    <a16:creationId xmlns:a16="http://schemas.microsoft.com/office/drawing/2014/main" id="{2459E3CC-9618-44C4-B0A8-CD6D09B9DBAC}"/>
                  </a:ext>
                </a:extLst>
              </p:cNvPr>
              <p:cNvSpPr/>
              <p:nvPr/>
            </p:nvSpPr>
            <p:spPr>
              <a:xfrm>
                <a:off x="7391483" y="2895231"/>
                <a:ext cx="122693" cy="249793"/>
              </a:xfrm>
              <a:custGeom>
                <a:avLst/>
                <a:gdLst/>
                <a:ahLst/>
                <a:cxnLst>
                  <a:cxn ang="0">
                    <a:pos x="wd2" y="hd2"/>
                  </a:cxn>
                  <a:cxn ang="5400000">
                    <a:pos x="wd2" y="hd2"/>
                  </a:cxn>
                  <a:cxn ang="10800000">
                    <a:pos x="wd2" y="hd2"/>
                  </a:cxn>
                  <a:cxn ang="16200000">
                    <a:pos x="wd2" y="hd2"/>
                  </a:cxn>
                </a:cxnLst>
                <a:rect l="0" t="0" r="r" b="b"/>
                <a:pathLst>
                  <a:path w="19100" h="21600" extrusionOk="0">
                    <a:moveTo>
                      <a:pt x="18938" y="11531"/>
                    </a:moveTo>
                    <a:cubicBezTo>
                      <a:pt x="17558" y="17491"/>
                      <a:pt x="7031" y="21600"/>
                      <a:pt x="7031" y="21600"/>
                    </a:cubicBezTo>
                    <a:cubicBezTo>
                      <a:pt x="7031" y="21600"/>
                      <a:pt x="-1250" y="16047"/>
                      <a:pt x="162" y="10069"/>
                    </a:cubicBezTo>
                    <a:cubicBezTo>
                      <a:pt x="1542" y="4109"/>
                      <a:pt x="12069" y="0"/>
                      <a:pt x="12069" y="0"/>
                    </a:cubicBezTo>
                    <a:cubicBezTo>
                      <a:pt x="12069" y="0"/>
                      <a:pt x="20350" y="5571"/>
                      <a:pt x="18938" y="11531"/>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6" name="Shape">
                <a:extLst>
                  <a:ext uri="{FF2B5EF4-FFF2-40B4-BE49-F238E27FC236}">
                    <a16:creationId xmlns:a16="http://schemas.microsoft.com/office/drawing/2014/main" id="{50602B36-9FD3-4F4F-879B-D2048C623185}"/>
                  </a:ext>
                </a:extLst>
              </p:cNvPr>
              <p:cNvSpPr/>
              <p:nvPr/>
            </p:nvSpPr>
            <p:spPr>
              <a:xfrm>
                <a:off x="7205931" y="3280511"/>
                <a:ext cx="104945" cy="211263"/>
              </a:xfrm>
              <a:custGeom>
                <a:avLst/>
                <a:gdLst/>
                <a:ahLst/>
                <a:cxnLst>
                  <a:cxn ang="0">
                    <a:pos x="wd2" y="hd2"/>
                  </a:cxn>
                  <a:cxn ang="5400000">
                    <a:pos x="wd2" y="hd2"/>
                  </a:cxn>
                  <a:cxn ang="10800000">
                    <a:pos x="wd2" y="hd2"/>
                  </a:cxn>
                  <a:cxn ang="16200000">
                    <a:pos x="wd2" y="hd2"/>
                  </a:cxn>
                </a:cxnLst>
                <a:rect l="0" t="0" r="r" b="b"/>
                <a:pathLst>
                  <a:path w="18572" h="21600" extrusionOk="0">
                    <a:moveTo>
                      <a:pt x="18298" y="9826"/>
                    </a:moveTo>
                    <a:cubicBezTo>
                      <a:pt x="20086" y="15779"/>
                      <a:pt x="12533" y="21600"/>
                      <a:pt x="12533" y="21600"/>
                    </a:cubicBezTo>
                    <a:cubicBezTo>
                      <a:pt x="12533" y="21600"/>
                      <a:pt x="2062" y="17748"/>
                      <a:pt x="274" y="11774"/>
                    </a:cubicBezTo>
                    <a:cubicBezTo>
                      <a:pt x="-1514" y="5821"/>
                      <a:pt x="6039" y="0"/>
                      <a:pt x="6039" y="0"/>
                    </a:cubicBezTo>
                    <a:cubicBezTo>
                      <a:pt x="6039" y="0"/>
                      <a:pt x="16510" y="3874"/>
                      <a:pt x="18298" y="9826"/>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7" name="Shape">
                <a:extLst>
                  <a:ext uri="{FF2B5EF4-FFF2-40B4-BE49-F238E27FC236}">
                    <a16:creationId xmlns:a16="http://schemas.microsoft.com/office/drawing/2014/main" id="{10BBBF3A-2CEF-4F4D-95FE-BC73188BB093}"/>
                  </a:ext>
                </a:extLst>
              </p:cNvPr>
              <p:cNvSpPr/>
              <p:nvPr/>
            </p:nvSpPr>
            <p:spPr>
              <a:xfrm>
                <a:off x="6669895" y="3644388"/>
                <a:ext cx="1306286" cy="274191"/>
              </a:xfrm>
              <a:custGeom>
                <a:avLst/>
                <a:gdLst/>
                <a:ahLst/>
                <a:cxnLst>
                  <a:cxn ang="0">
                    <a:pos x="wd2" y="hd2"/>
                  </a:cxn>
                  <a:cxn ang="5400000">
                    <a:pos x="wd2" y="hd2"/>
                  </a:cxn>
                  <a:cxn ang="10800000">
                    <a:pos x="wd2" y="hd2"/>
                  </a:cxn>
                  <a:cxn ang="16200000">
                    <a:pos x="wd2" y="hd2"/>
                  </a:cxn>
                </a:cxnLst>
                <a:rect l="0" t="0" r="r" b="b"/>
                <a:pathLst>
                  <a:path w="21600" h="21600" extrusionOk="0">
                    <a:moveTo>
                      <a:pt x="11018" y="0"/>
                    </a:moveTo>
                    <a:cubicBezTo>
                      <a:pt x="10623" y="0"/>
                      <a:pt x="10241" y="742"/>
                      <a:pt x="9934" y="2091"/>
                    </a:cubicBezTo>
                    <a:cubicBezTo>
                      <a:pt x="9927" y="2091"/>
                      <a:pt x="9924" y="2091"/>
                      <a:pt x="9920" y="2091"/>
                    </a:cubicBezTo>
                    <a:cubicBezTo>
                      <a:pt x="9631" y="961"/>
                      <a:pt x="9283" y="354"/>
                      <a:pt x="8925" y="354"/>
                    </a:cubicBezTo>
                    <a:cubicBezTo>
                      <a:pt x="8512" y="354"/>
                      <a:pt x="8114" y="1163"/>
                      <a:pt x="7803" y="2630"/>
                    </a:cubicBezTo>
                    <a:cubicBezTo>
                      <a:pt x="7626" y="2091"/>
                      <a:pt x="7425" y="1804"/>
                      <a:pt x="7220" y="1804"/>
                    </a:cubicBezTo>
                    <a:cubicBezTo>
                      <a:pt x="6883" y="1804"/>
                      <a:pt x="6562" y="2580"/>
                      <a:pt x="6337" y="3946"/>
                    </a:cubicBezTo>
                    <a:cubicBezTo>
                      <a:pt x="6201" y="3490"/>
                      <a:pt x="6048" y="3254"/>
                      <a:pt x="5887" y="3254"/>
                    </a:cubicBezTo>
                    <a:cubicBezTo>
                      <a:pt x="5608" y="3254"/>
                      <a:pt x="5345" y="3996"/>
                      <a:pt x="5185" y="5227"/>
                    </a:cubicBezTo>
                    <a:cubicBezTo>
                      <a:pt x="5022" y="4890"/>
                      <a:pt x="4848" y="4721"/>
                      <a:pt x="4674" y="4721"/>
                    </a:cubicBezTo>
                    <a:cubicBezTo>
                      <a:pt x="4197" y="4721"/>
                      <a:pt x="3750" y="6003"/>
                      <a:pt x="3484" y="8127"/>
                    </a:cubicBezTo>
                    <a:cubicBezTo>
                      <a:pt x="3355" y="7672"/>
                      <a:pt x="3205" y="7436"/>
                      <a:pt x="3055" y="7436"/>
                    </a:cubicBezTo>
                    <a:cubicBezTo>
                      <a:pt x="2775" y="7436"/>
                      <a:pt x="2512" y="8245"/>
                      <a:pt x="2373" y="9544"/>
                    </a:cubicBezTo>
                    <a:cubicBezTo>
                      <a:pt x="2305" y="9476"/>
                      <a:pt x="2233" y="9443"/>
                      <a:pt x="2161" y="9443"/>
                    </a:cubicBezTo>
                    <a:cubicBezTo>
                      <a:pt x="1531" y="9443"/>
                      <a:pt x="1013" y="12124"/>
                      <a:pt x="982" y="15513"/>
                    </a:cubicBezTo>
                    <a:cubicBezTo>
                      <a:pt x="900" y="15344"/>
                      <a:pt x="815" y="15260"/>
                      <a:pt x="726" y="15260"/>
                    </a:cubicBezTo>
                    <a:cubicBezTo>
                      <a:pt x="324" y="15260"/>
                      <a:pt x="0" y="17014"/>
                      <a:pt x="0" y="19172"/>
                    </a:cubicBezTo>
                    <a:cubicBezTo>
                      <a:pt x="0" y="20032"/>
                      <a:pt x="55" y="20875"/>
                      <a:pt x="150" y="21566"/>
                    </a:cubicBezTo>
                    <a:cubicBezTo>
                      <a:pt x="150" y="21583"/>
                      <a:pt x="150" y="21583"/>
                      <a:pt x="147" y="21600"/>
                    </a:cubicBezTo>
                    <a:lnTo>
                      <a:pt x="21542" y="21600"/>
                    </a:lnTo>
                    <a:cubicBezTo>
                      <a:pt x="21580" y="21128"/>
                      <a:pt x="21600" y="20605"/>
                      <a:pt x="21600" y="20082"/>
                    </a:cubicBezTo>
                    <a:cubicBezTo>
                      <a:pt x="21600" y="18531"/>
                      <a:pt x="21430" y="17132"/>
                      <a:pt x="21167" y="16508"/>
                    </a:cubicBezTo>
                    <a:cubicBezTo>
                      <a:pt x="21061" y="14080"/>
                      <a:pt x="20662" y="12360"/>
                      <a:pt x="20199" y="12360"/>
                    </a:cubicBezTo>
                    <a:cubicBezTo>
                      <a:pt x="20103" y="12360"/>
                      <a:pt x="20011" y="12427"/>
                      <a:pt x="19919" y="12579"/>
                    </a:cubicBezTo>
                    <a:cubicBezTo>
                      <a:pt x="19718" y="10438"/>
                      <a:pt x="19313" y="9089"/>
                      <a:pt x="18866" y="9089"/>
                    </a:cubicBezTo>
                    <a:cubicBezTo>
                      <a:pt x="18815" y="9089"/>
                      <a:pt x="18764" y="9105"/>
                      <a:pt x="18712" y="9156"/>
                    </a:cubicBezTo>
                    <a:cubicBezTo>
                      <a:pt x="18443" y="7386"/>
                      <a:pt x="18044" y="6374"/>
                      <a:pt x="17618" y="6374"/>
                    </a:cubicBezTo>
                    <a:cubicBezTo>
                      <a:pt x="17536" y="6374"/>
                      <a:pt x="17458" y="6408"/>
                      <a:pt x="17380" y="6475"/>
                    </a:cubicBezTo>
                    <a:cubicBezTo>
                      <a:pt x="17243" y="5598"/>
                      <a:pt x="17039" y="5092"/>
                      <a:pt x="16827" y="5092"/>
                    </a:cubicBezTo>
                    <a:cubicBezTo>
                      <a:pt x="16715" y="5092"/>
                      <a:pt x="16602" y="5244"/>
                      <a:pt x="16500" y="5514"/>
                    </a:cubicBezTo>
                    <a:cubicBezTo>
                      <a:pt x="16278" y="4317"/>
                      <a:pt x="15978" y="3642"/>
                      <a:pt x="15661" y="3642"/>
                    </a:cubicBezTo>
                    <a:cubicBezTo>
                      <a:pt x="15515" y="3642"/>
                      <a:pt x="15368" y="3794"/>
                      <a:pt x="15232" y="4081"/>
                    </a:cubicBezTo>
                    <a:cubicBezTo>
                      <a:pt x="15225" y="4081"/>
                      <a:pt x="15215" y="4064"/>
                      <a:pt x="15208" y="4047"/>
                    </a:cubicBezTo>
                    <a:cubicBezTo>
                      <a:pt x="14997" y="3086"/>
                      <a:pt x="14724" y="2546"/>
                      <a:pt x="14448" y="2546"/>
                    </a:cubicBezTo>
                    <a:cubicBezTo>
                      <a:pt x="14294" y="2546"/>
                      <a:pt x="14144" y="2715"/>
                      <a:pt x="14001" y="3018"/>
                    </a:cubicBezTo>
                    <a:cubicBezTo>
                      <a:pt x="13851" y="2142"/>
                      <a:pt x="13640" y="1636"/>
                      <a:pt x="13418" y="1636"/>
                    </a:cubicBezTo>
                    <a:cubicBezTo>
                      <a:pt x="13255" y="1636"/>
                      <a:pt x="13098" y="1905"/>
                      <a:pt x="12961" y="2411"/>
                    </a:cubicBezTo>
                    <a:cubicBezTo>
                      <a:pt x="12811" y="1787"/>
                      <a:pt x="12627" y="1450"/>
                      <a:pt x="12436" y="1450"/>
                    </a:cubicBezTo>
                    <a:cubicBezTo>
                      <a:pt x="12307" y="1450"/>
                      <a:pt x="12177" y="1619"/>
                      <a:pt x="12061" y="1922"/>
                    </a:cubicBezTo>
                    <a:cubicBezTo>
                      <a:pt x="11761" y="674"/>
                      <a:pt x="11397" y="0"/>
                      <a:pt x="11018" y="0"/>
                    </a:cubicBezTo>
                    <a:lnTo>
                      <a:pt x="11018" y="0"/>
                    </a:lnTo>
                    <a:close/>
                  </a:path>
                </a:pathLst>
              </a:custGeom>
              <a:solidFill>
                <a:srgbClr val="30292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48" name="Shape">
                <a:extLst>
                  <a:ext uri="{FF2B5EF4-FFF2-40B4-BE49-F238E27FC236}">
                    <a16:creationId xmlns:a16="http://schemas.microsoft.com/office/drawing/2014/main" id="{8B5A09D5-0127-4EA5-9AF6-1EF98059656F}"/>
                  </a:ext>
                </a:extLst>
              </p:cNvPr>
              <p:cNvSpPr/>
              <p:nvPr/>
            </p:nvSpPr>
            <p:spPr>
              <a:xfrm>
                <a:off x="6711128" y="4179497"/>
                <a:ext cx="1234746" cy="6038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279" y="6271"/>
                    </a:lnTo>
                    <a:lnTo>
                      <a:pt x="19678" y="19249"/>
                    </a:lnTo>
                    <a:lnTo>
                      <a:pt x="19555" y="21600"/>
                    </a:lnTo>
                    <a:lnTo>
                      <a:pt x="2045" y="21600"/>
                    </a:lnTo>
                    <a:lnTo>
                      <a:pt x="1926" y="19249"/>
                    </a:lnTo>
                    <a:lnTo>
                      <a:pt x="162" y="3132"/>
                    </a:lnTo>
                    <a:lnTo>
                      <a:pt x="0" y="0"/>
                    </a:lnTo>
                    <a:close/>
                  </a:path>
                </a:pathLst>
              </a:custGeom>
              <a:solidFill>
                <a:srgbClr val="BD5F30"/>
              </a:solidFill>
              <a:ln w="12700">
                <a:miter lim="400000"/>
              </a:ln>
            </p:spPr>
            <p:txBody>
              <a:bodyPr lIns="38100" tIns="38100" rIns="38100" bIns="38100" anchor="ctr"/>
              <a:lstStyle/>
              <a:p>
                <a:pPr algn="ctr">
                  <a:defRPr sz="3000">
                    <a:solidFill>
                      <a:srgbClr val="FFFFFF"/>
                    </a:solidFill>
                    <a:effectLst>
                      <a:outerShdw blurRad="38100" dist="12700" dir="5400000" rotWithShape="0">
                        <a:srgbClr val="000000">
                          <a:alpha val="50000"/>
                        </a:srgbClr>
                      </a:outerShdw>
                    </a:effectLst>
                  </a:defRPr>
                </a:pPr>
                <a:r>
                  <a:rPr lang="en-US" sz="3600" b="1" dirty="0"/>
                  <a:t>03</a:t>
                </a:r>
                <a:endParaRPr sz="3600" b="1" dirty="0"/>
              </a:p>
            </p:txBody>
          </p:sp>
          <p:sp>
            <p:nvSpPr>
              <p:cNvPr id="49" name="Shape">
                <a:extLst>
                  <a:ext uri="{FF2B5EF4-FFF2-40B4-BE49-F238E27FC236}">
                    <a16:creationId xmlns:a16="http://schemas.microsoft.com/office/drawing/2014/main" id="{83E6C70E-4DEB-4386-8182-370A3F899CEC}"/>
                  </a:ext>
                </a:extLst>
              </p:cNvPr>
              <p:cNvSpPr/>
              <p:nvPr/>
            </p:nvSpPr>
            <p:spPr>
              <a:xfrm>
                <a:off x="6628659" y="3879835"/>
                <a:ext cx="1398237" cy="36002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167" y="17144"/>
                    </a:lnTo>
                    <a:lnTo>
                      <a:pt x="21055" y="21600"/>
                    </a:lnTo>
                    <a:lnTo>
                      <a:pt x="545" y="21600"/>
                    </a:lnTo>
                    <a:lnTo>
                      <a:pt x="433" y="17144"/>
                    </a:lnTo>
                    <a:lnTo>
                      <a:pt x="0" y="0"/>
                    </a:lnTo>
                    <a:close/>
                  </a:path>
                </a:pathLst>
              </a:custGeom>
              <a:solidFill>
                <a:srgbClr val="D2764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50" name="Group 49">
              <a:extLst>
                <a:ext uri="{FF2B5EF4-FFF2-40B4-BE49-F238E27FC236}">
                  <a16:creationId xmlns:a16="http://schemas.microsoft.com/office/drawing/2014/main" id="{475A6A5B-95BE-476C-A8A9-61CFA2AED2ED}"/>
                </a:ext>
              </a:extLst>
            </p:cNvPr>
            <p:cNvGrpSpPr/>
            <p:nvPr/>
          </p:nvGrpSpPr>
          <p:grpSpPr>
            <a:xfrm>
              <a:off x="8318876" y="4555584"/>
              <a:ext cx="3221915" cy="2242329"/>
              <a:chOff x="25249" y="2627766"/>
              <a:chExt cx="3615886" cy="2242329"/>
            </a:xfrm>
          </p:grpSpPr>
          <p:sp>
            <p:nvSpPr>
              <p:cNvPr id="51" name="TextBox 50">
                <a:extLst>
                  <a:ext uri="{FF2B5EF4-FFF2-40B4-BE49-F238E27FC236}">
                    <a16:creationId xmlns:a16="http://schemas.microsoft.com/office/drawing/2014/main" id="{6631406D-D0D4-4E2B-91DD-1B87BCDCF535}"/>
                  </a:ext>
                </a:extLst>
              </p:cNvPr>
              <p:cNvSpPr txBox="1"/>
              <p:nvPr/>
            </p:nvSpPr>
            <p:spPr>
              <a:xfrm>
                <a:off x="332936" y="2627766"/>
                <a:ext cx="2937088" cy="461665"/>
              </a:xfrm>
              <a:prstGeom prst="rect">
                <a:avLst/>
              </a:prstGeom>
              <a:noFill/>
            </p:spPr>
            <p:txBody>
              <a:bodyPr wrap="square" lIns="0" rIns="0" rtlCol="0" anchor="b">
                <a:spAutoFit/>
              </a:bodyPr>
              <a:lstStyle/>
              <a:p>
                <a:pPr algn="ctr"/>
                <a:r>
                  <a:rPr lang="en-US" sz="2400" b="1" cap="all" noProof="1">
                    <a:solidFill>
                      <a:schemeClr val="bg1"/>
                    </a:solidFill>
                  </a:rPr>
                  <a:t>Aprés sept ans </a:t>
                </a:r>
              </a:p>
            </p:txBody>
          </p:sp>
          <p:sp>
            <p:nvSpPr>
              <p:cNvPr id="52" name="TextBox 51">
                <a:extLst>
                  <a:ext uri="{FF2B5EF4-FFF2-40B4-BE49-F238E27FC236}">
                    <a16:creationId xmlns:a16="http://schemas.microsoft.com/office/drawing/2014/main" id="{CC414EBC-0FD5-416F-A8AE-3CFD414B25DD}"/>
                  </a:ext>
                </a:extLst>
              </p:cNvPr>
              <p:cNvSpPr txBox="1"/>
              <p:nvPr/>
            </p:nvSpPr>
            <p:spPr>
              <a:xfrm>
                <a:off x="25249" y="3115769"/>
                <a:ext cx="3615886" cy="1754326"/>
              </a:xfrm>
              <a:prstGeom prst="rect">
                <a:avLst/>
              </a:prstGeom>
              <a:noFill/>
            </p:spPr>
            <p:txBody>
              <a:bodyPr wrap="square" lIns="0" rIns="0" rtlCol="0" anchor="t">
                <a:spAutoFit/>
              </a:bodyPr>
              <a:lstStyle/>
              <a:p>
                <a:pPr algn="ctr"/>
                <a:r>
                  <a:rPr lang="fr-FR" dirty="0">
                    <a:solidFill>
                      <a:schemeClr val="bg1"/>
                    </a:solidFill>
                  </a:rPr>
                  <a:t> </a:t>
                </a:r>
                <a:r>
                  <a:rPr lang="fr-FR" b="1" dirty="0">
                    <a:solidFill>
                      <a:schemeClr val="bg1"/>
                    </a:solidFill>
                  </a:rPr>
                  <a:t>association avec d’autres </a:t>
                </a:r>
                <a:r>
                  <a:rPr lang="fr-FR" b="1" dirty="0" err="1">
                    <a:solidFill>
                      <a:schemeClr val="bg1"/>
                    </a:solidFill>
                  </a:rPr>
                  <a:t>socétés</a:t>
                </a:r>
                <a:r>
                  <a:rPr lang="fr-FR" b="1" dirty="0">
                    <a:solidFill>
                      <a:schemeClr val="bg1"/>
                    </a:solidFill>
                  </a:rPr>
                  <a:t> d’automobile</a:t>
                </a:r>
                <a:r>
                  <a:rPr lang="fr-FR" dirty="0">
                    <a:solidFill>
                      <a:schemeClr val="bg1"/>
                    </a:solidFill>
                  </a:rPr>
                  <a:t>.</a:t>
                </a:r>
              </a:p>
              <a:p>
                <a:pPr algn="ctr"/>
                <a:r>
                  <a:rPr lang="en-US" dirty="0">
                    <a:solidFill>
                      <a:schemeClr val="bg1"/>
                    </a:solidFill>
                  </a:rPr>
                  <a:t> </a:t>
                </a:r>
                <a:r>
                  <a:rPr lang="en-US" dirty="0" err="1">
                    <a:solidFill>
                      <a:schemeClr val="bg1"/>
                    </a:solidFill>
                  </a:rPr>
                  <a:t>Publicité</a:t>
                </a:r>
                <a:r>
                  <a:rPr lang="en-US" dirty="0">
                    <a:solidFill>
                      <a:schemeClr val="bg1"/>
                    </a:solidFill>
                  </a:rPr>
                  <a:t>  des automobiles pour les </a:t>
                </a:r>
                <a:r>
                  <a:rPr lang="en-US" dirty="0" err="1">
                    <a:solidFill>
                      <a:schemeClr val="bg1"/>
                    </a:solidFill>
                  </a:rPr>
                  <a:t>societés</a:t>
                </a:r>
                <a:r>
                  <a:rPr lang="en-US" dirty="0">
                    <a:solidFill>
                      <a:schemeClr val="bg1"/>
                    </a:solidFill>
                  </a:rPr>
                  <a:t> au </a:t>
                </a:r>
                <a:r>
                  <a:rPr lang="en-US" dirty="0" err="1">
                    <a:solidFill>
                      <a:schemeClr val="bg1"/>
                    </a:solidFill>
                  </a:rPr>
                  <a:t>maroc</a:t>
                </a:r>
                <a:r>
                  <a:rPr lang="en-US" dirty="0">
                    <a:solidFill>
                      <a:schemeClr val="bg1"/>
                    </a:solidFill>
                  </a:rPr>
                  <a:t>.</a:t>
                </a:r>
                <a:endParaRPr lang="fr-FR" dirty="0">
                  <a:solidFill>
                    <a:schemeClr val="bg1"/>
                  </a:solidFill>
                </a:endParaRPr>
              </a:p>
              <a:p>
                <a:pPr algn="ctr"/>
                <a:r>
                  <a:rPr lang="en-US" dirty="0" err="1">
                    <a:solidFill>
                      <a:schemeClr val="bg1"/>
                    </a:solidFill>
                  </a:rPr>
                  <a:t>ciblér</a:t>
                </a:r>
                <a:r>
                  <a:rPr lang="en-US" dirty="0">
                    <a:solidFill>
                      <a:schemeClr val="bg1"/>
                    </a:solidFill>
                  </a:rPr>
                  <a:t> </a:t>
                </a:r>
                <a:r>
                  <a:rPr lang="en-US" dirty="0" err="1">
                    <a:solidFill>
                      <a:schemeClr val="bg1"/>
                    </a:solidFill>
                  </a:rPr>
                  <a:t>d’autres</a:t>
                </a:r>
                <a:r>
                  <a:rPr lang="en-US" dirty="0">
                    <a:solidFill>
                      <a:schemeClr val="bg1"/>
                    </a:solidFill>
                  </a:rPr>
                  <a:t> clients avec </a:t>
                </a:r>
                <a:r>
                  <a:rPr lang="en-US" dirty="0" err="1">
                    <a:solidFill>
                      <a:schemeClr val="bg1"/>
                    </a:solidFill>
                  </a:rPr>
                  <a:t>d’autres</a:t>
                </a:r>
                <a:r>
                  <a:rPr lang="en-US" dirty="0">
                    <a:solidFill>
                      <a:schemeClr val="bg1"/>
                    </a:solidFill>
                  </a:rPr>
                  <a:t> </a:t>
                </a:r>
                <a:r>
                  <a:rPr lang="en-US" dirty="0" err="1">
                    <a:solidFill>
                      <a:schemeClr val="bg1"/>
                    </a:solidFill>
                  </a:rPr>
                  <a:t>catégories</a:t>
                </a:r>
                <a:r>
                  <a:rPr lang="en-US" dirty="0">
                    <a:solidFill>
                      <a:schemeClr val="bg1"/>
                    </a:solidFill>
                  </a:rPr>
                  <a:t> de services.</a:t>
                </a:r>
                <a:endParaRPr lang="en-US" sz="1200" noProof="1">
                  <a:solidFill>
                    <a:schemeClr val="bg1"/>
                  </a:solidFill>
                </a:endParaRPr>
              </a:p>
            </p:txBody>
          </p:sp>
        </p:grpSp>
      </p:grpSp>
      <p:grpSp>
        <p:nvGrpSpPr>
          <p:cNvPr id="3" name="Group 2">
            <a:extLst>
              <a:ext uri="{FF2B5EF4-FFF2-40B4-BE49-F238E27FC236}">
                <a16:creationId xmlns:a16="http://schemas.microsoft.com/office/drawing/2014/main" id="{7E403031-EF2B-413C-82F5-2E92571D3549}"/>
              </a:ext>
            </a:extLst>
          </p:cNvPr>
          <p:cNvGrpSpPr/>
          <p:nvPr/>
        </p:nvGrpSpPr>
        <p:grpSpPr>
          <a:xfrm>
            <a:off x="4341268" y="848635"/>
            <a:ext cx="3505239" cy="5416871"/>
            <a:chOff x="4341268" y="848635"/>
            <a:chExt cx="3505239" cy="5416871"/>
          </a:xfrm>
        </p:grpSpPr>
        <p:grpSp>
          <p:nvGrpSpPr>
            <p:cNvPr id="5" name="Group 4">
              <a:extLst>
                <a:ext uri="{FF2B5EF4-FFF2-40B4-BE49-F238E27FC236}">
                  <a16:creationId xmlns:a16="http://schemas.microsoft.com/office/drawing/2014/main" id="{30F5E0DB-4B0F-483F-AC17-FE1CA5171B6A}"/>
                </a:ext>
              </a:extLst>
            </p:cNvPr>
            <p:cNvGrpSpPr/>
            <p:nvPr/>
          </p:nvGrpSpPr>
          <p:grpSpPr>
            <a:xfrm>
              <a:off x="4670236" y="848635"/>
              <a:ext cx="1423651" cy="2176688"/>
              <a:chOff x="3783533" y="519341"/>
              <a:chExt cx="1698403" cy="2596770"/>
            </a:xfrm>
          </p:grpSpPr>
          <p:sp>
            <p:nvSpPr>
              <p:cNvPr id="6" name="Shape">
                <a:extLst>
                  <a:ext uri="{FF2B5EF4-FFF2-40B4-BE49-F238E27FC236}">
                    <a16:creationId xmlns:a16="http://schemas.microsoft.com/office/drawing/2014/main" id="{BC677F4B-215A-49C3-A7FE-1A079EAACF2D}"/>
                  </a:ext>
                </a:extLst>
              </p:cNvPr>
              <p:cNvSpPr/>
              <p:nvPr/>
            </p:nvSpPr>
            <p:spPr>
              <a:xfrm>
                <a:off x="3948467" y="519341"/>
                <a:ext cx="1166557" cy="1004178"/>
              </a:xfrm>
              <a:custGeom>
                <a:avLst/>
                <a:gdLst/>
                <a:ahLst/>
                <a:cxnLst>
                  <a:cxn ang="0">
                    <a:pos x="wd2" y="hd2"/>
                  </a:cxn>
                  <a:cxn ang="5400000">
                    <a:pos x="wd2" y="hd2"/>
                  </a:cxn>
                  <a:cxn ang="10800000">
                    <a:pos x="wd2" y="hd2"/>
                  </a:cxn>
                  <a:cxn ang="16200000">
                    <a:pos x="wd2" y="hd2"/>
                  </a:cxn>
                </a:cxnLst>
                <a:rect l="0" t="0" r="r" b="b"/>
                <a:pathLst>
                  <a:path w="21442" h="20911" extrusionOk="0">
                    <a:moveTo>
                      <a:pt x="4960" y="7958"/>
                    </a:moveTo>
                    <a:cubicBezTo>
                      <a:pt x="4923" y="7428"/>
                      <a:pt x="6165" y="4900"/>
                      <a:pt x="8250" y="3728"/>
                    </a:cubicBezTo>
                    <a:cubicBezTo>
                      <a:pt x="10334" y="2556"/>
                      <a:pt x="14400" y="916"/>
                      <a:pt x="17606" y="5787"/>
                    </a:cubicBezTo>
                    <a:cubicBezTo>
                      <a:pt x="19372" y="8471"/>
                      <a:pt x="19383" y="11109"/>
                      <a:pt x="19035" y="12915"/>
                    </a:cubicBezTo>
                    <a:cubicBezTo>
                      <a:pt x="19008" y="13057"/>
                      <a:pt x="18978" y="13195"/>
                      <a:pt x="18947" y="13325"/>
                    </a:cubicBezTo>
                    <a:cubicBezTo>
                      <a:pt x="18944" y="13343"/>
                      <a:pt x="18936" y="13365"/>
                      <a:pt x="18932" y="13383"/>
                    </a:cubicBezTo>
                    <a:cubicBezTo>
                      <a:pt x="18902" y="13507"/>
                      <a:pt x="18872" y="13628"/>
                      <a:pt x="18837" y="13744"/>
                    </a:cubicBezTo>
                    <a:cubicBezTo>
                      <a:pt x="18834" y="13757"/>
                      <a:pt x="18830" y="13770"/>
                      <a:pt x="18826" y="13784"/>
                    </a:cubicBezTo>
                    <a:cubicBezTo>
                      <a:pt x="18792" y="13904"/>
                      <a:pt x="18758" y="14016"/>
                      <a:pt x="18720" y="14123"/>
                    </a:cubicBezTo>
                    <a:cubicBezTo>
                      <a:pt x="18712" y="14145"/>
                      <a:pt x="18705" y="14163"/>
                      <a:pt x="18701" y="14185"/>
                    </a:cubicBezTo>
                    <a:cubicBezTo>
                      <a:pt x="18667" y="14287"/>
                      <a:pt x="18633" y="14381"/>
                      <a:pt x="18599" y="14470"/>
                    </a:cubicBezTo>
                    <a:cubicBezTo>
                      <a:pt x="18591" y="14484"/>
                      <a:pt x="18587" y="14501"/>
                      <a:pt x="18580" y="14515"/>
                    </a:cubicBezTo>
                    <a:cubicBezTo>
                      <a:pt x="18546" y="14599"/>
                      <a:pt x="18515" y="14680"/>
                      <a:pt x="18485" y="14751"/>
                    </a:cubicBezTo>
                    <a:cubicBezTo>
                      <a:pt x="18481" y="14755"/>
                      <a:pt x="18481" y="14760"/>
                      <a:pt x="18477" y="14764"/>
                    </a:cubicBezTo>
                    <a:cubicBezTo>
                      <a:pt x="18447" y="14840"/>
                      <a:pt x="18417" y="14903"/>
                      <a:pt x="18387" y="14961"/>
                    </a:cubicBezTo>
                    <a:cubicBezTo>
                      <a:pt x="18383" y="14969"/>
                      <a:pt x="18375" y="14983"/>
                      <a:pt x="18371" y="14992"/>
                    </a:cubicBezTo>
                    <a:cubicBezTo>
                      <a:pt x="18345" y="15045"/>
                      <a:pt x="18322" y="15090"/>
                      <a:pt x="18299" y="15125"/>
                    </a:cubicBezTo>
                    <a:cubicBezTo>
                      <a:pt x="18296" y="15134"/>
                      <a:pt x="18292" y="15139"/>
                      <a:pt x="18288" y="15143"/>
                    </a:cubicBezTo>
                    <a:cubicBezTo>
                      <a:pt x="18269" y="15179"/>
                      <a:pt x="18250" y="15210"/>
                      <a:pt x="18239" y="15224"/>
                    </a:cubicBezTo>
                    <a:cubicBezTo>
                      <a:pt x="17973" y="15593"/>
                      <a:pt x="17276" y="16124"/>
                      <a:pt x="16981" y="15304"/>
                    </a:cubicBezTo>
                    <a:cubicBezTo>
                      <a:pt x="16685" y="14484"/>
                      <a:pt x="16192" y="13610"/>
                      <a:pt x="15503" y="12808"/>
                    </a:cubicBezTo>
                    <a:lnTo>
                      <a:pt x="17420" y="20911"/>
                    </a:lnTo>
                    <a:cubicBezTo>
                      <a:pt x="17420" y="20911"/>
                      <a:pt x="17667" y="19917"/>
                      <a:pt x="18227" y="19066"/>
                    </a:cubicBezTo>
                    <a:cubicBezTo>
                      <a:pt x="18258" y="19021"/>
                      <a:pt x="18292" y="18972"/>
                      <a:pt x="18326" y="18923"/>
                    </a:cubicBezTo>
                    <a:cubicBezTo>
                      <a:pt x="18337" y="18905"/>
                      <a:pt x="18352" y="18887"/>
                      <a:pt x="18368" y="18870"/>
                    </a:cubicBezTo>
                    <a:cubicBezTo>
                      <a:pt x="18394" y="18834"/>
                      <a:pt x="18424" y="18794"/>
                      <a:pt x="18455" y="18754"/>
                    </a:cubicBezTo>
                    <a:cubicBezTo>
                      <a:pt x="18474" y="18731"/>
                      <a:pt x="18493" y="18705"/>
                      <a:pt x="18512" y="18678"/>
                    </a:cubicBezTo>
                    <a:cubicBezTo>
                      <a:pt x="18549" y="18624"/>
                      <a:pt x="18591" y="18575"/>
                      <a:pt x="18633" y="18517"/>
                    </a:cubicBezTo>
                    <a:cubicBezTo>
                      <a:pt x="18675" y="18464"/>
                      <a:pt x="18716" y="18406"/>
                      <a:pt x="18762" y="18344"/>
                    </a:cubicBezTo>
                    <a:cubicBezTo>
                      <a:pt x="18777" y="18321"/>
                      <a:pt x="18792" y="18303"/>
                      <a:pt x="18807" y="18281"/>
                    </a:cubicBezTo>
                    <a:cubicBezTo>
                      <a:pt x="18864" y="18205"/>
                      <a:pt x="18921" y="18130"/>
                      <a:pt x="18981" y="18045"/>
                    </a:cubicBezTo>
                    <a:cubicBezTo>
                      <a:pt x="19000" y="18023"/>
                      <a:pt x="19016" y="17996"/>
                      <a:pt x="19035" y="17974"/>
                    </a:cubicBezTo>
                    <a:cubicBezTo>
                      <a:pt x="19080" y="17911"/>
                      <a:pt x="19122" y="17853"/>
                      <a:pt x="19167" y="17786"/>
                    </a:cubicBezTo>
                    <a:cubicBezTo>
                      <a:pt x="19190" y="17755"/>
                      <a:pt x="19213" y="17720"/>
                      <a:pt x="19235" y="17688"/>
                    </a:cubicBezTo>
                    <a:cubicBezTo>
                      <a:pt x="19277" y="17626"/>
                      <a:pt x="19323" y="17564"/>
                      <a:pt x="19364" y="17497"/>
                    </a:cubicBezTo>
                    <a:cubicBezTo>
                      <a:pt x="19387" y="17461"/>
                      <a:pt x="19410" y="17425"/>
                      <a:pt x="19436" y="17390"/>
                    </a:cubicBezTo>
                    <a:cubicBezTo>
                      <a:pt x="19485" y="17314"/>
                      <a:pt x="19539" y="17234"/>
                      <a:pt x="19588" y="17154"/>
                    </a:cubicBezTo>
                    <a:cubicBezTo>
                      <a:pt x="19603" y="17127"/>
                      <a:pt x="19622" y="17100"/>
                      <a:pt x="19637" y="17073"/>
                    </a:cubicBezTo>
                    <a:cubicBezTo>
                      <a:pt x="19705" y="16966"/>
                      <a:pt x="19773" y="16855"/>
                      <a:pt x="19842" y="16739"/>
                    </a:cubicBezTo>
                    <a:cubicBezTo>
                      <a:pt x="19857" y="16712"/>
                      <a:pt x="19872" y="16681"/>
                      <a:pt x="19891" y="16654"/>
                    </a:cubicBezTo>
                    <a:cubicBezTo>
                      <a:pt x="19944" y="16565"/>
                      <a:pt x="19993" y="16476"/>
                      <a:pt x="20046" y="16382"/>
                    </a:cubicBezTo>
                    <a:cubicBezTo>
                      <a:pt x="20069" y="16342"/>
                      <a:pt x="20092" y="16298"/>
                      <a:pt x="20115" y="16253"/>
                    </a:cubicBezTo>
                    <a:cubicBezTo>
                      <a:pt x="20160" y="16168"/>
                      <a:pt x="20205" y="16084"/>
                      <a:pt x="20247" y="15995"/>
                    </a:cubicBezTo>
                    <a:cubicBezTo>
                      <a:pt x="20270" y="15950"/>
                      <a:pt x="20293" y="15901"/>
                      <a:pt x="20315" y="15856"/>
                    </a:cubicBezTo>
                    <a:cubicBezTo>
                      <a:pt x="20361" y="15763"/>
                      <a:pt x="20406" y="15665"/>
                      <a:pt x="20452" y="15567"/>
                    </a:cubicBezTo>
                    <a:cubicBezTo>
                      <a:pt x="20471" y="15527"/>
                      <a:pt x="20490" y="15486"/>
                      <a:pt x="20505" y="15446"/>
                    </a:cubicBezTo>
                    <a:cubicBezTo>
                      <a:pt x="20565" y="15308"/>
                      <a:pt x="20626" y="15166"/>
                      <a:pt x="20683" y="15018"/>
                    </a:cubicBezTo>
                    <a:cubicBezTo>
                      <a:pt x="20694" y="14996"/>
                      <a:pt x="20702" y="14969"/>
                      <a:pt x="20709" y="14943"/>
                    </a:cubicBezTo>
                    <a:cubicBezTo>
                      <a:pt x="20759" y="14818"/>
                      <a:pt x="20804" y="14693"/>
                      <a:pt x="20846" y="14564"/>
                    </a:cubicBezTo>
                    <a:cubicBezTo>
                      <a:pt x="20865" y="14515"/>
                      <a:pt x="20880" y="14461"/>
                      <a:pt x="20895" y="14408"/>
                    </a:cubicBezTo>
                    <a:cubicBezTo>
                      <a:pt x="20929" y="14301"/>
                      <a:pt x="20963" y="14194"/>
                      <a:pt x="20997" y="14082"/>
                    </a:cubicBezTo>
                    <a:cubicBezTo>
                      <a:pt x="21013" y="14024"/>
                      <a:pt x="21032" y="13967"/>
                      <a:pt x="21047" y="13909"/>
                    </a:cubicBezTo>
                    <a:cubicBezTo>
                      <a:pt x="21077" y="13793"/>
                      <a:pt x="21107" y="13677"/>
                      <a:pt x="21138" y="13561"/>
                    </a:cubicBezTo>
                    <a:cubicBezTo>
                      <a:pt x="21145" y="13521"/>
                      <a:pt x="21157" y="13485"/>
                      <a:pt x="21168" y="13445"/>
                    </a:cubicBezTo>
                    <a:lnTo>
                      <a:pt x="21168" y="13445"/>
                    </a:lnTo>
                    <a:cubicBezTo>
                      <a:pt x="21592" y="11604"/>
                      <a:pt x="21600" y="9349"/>
                      <a:pt x="20637" y="6679"/>
                    </a:cubicBezTo>
                    <a:cubicBezTo>
                      <a:pt x="18311" y="238"/>
                      <a:pt x="12323" y="-689"/>
                      <a:pt x="9675" y="376"/>
                    </a:cubicBezTo>
                    <a:cubicBezTo>
                      <a:pt x="6749" y="1553"/>
                      <a:pt x="4843" y="3345"/>
                      <a:pt x="3581" y="5618"/>
                    </a:cubicBezTo>
                    <a:cubicBezTo>
                      <a:pt x="2482" y="7597"/>
                      <a:pt x="1675" y="10227"/>
                      <a:pt x="0" y="11430"/>
                    </a:cubicBezTo>
                    <a:lnTo>
                      <a:pt x="5449" y="8707"/>
                    </a:lnTo>
                    <a:cubicBezTo>
                      <a:pt x="5461" y="8725"/>
                      <a:pt x="4998" y="8489"/>
                      <a:pt x="4960" y="7958"/>
                    </a:cubicBezTo>
                    <a:close/>
                  </a:path>
                </a:pathLst>
              </a:custGeom>
              <a:solidFill>
                <a:schemeClr val="bg1">
                  <a:lumMod val="6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7" name="Shape">
                <a:extLst>
                  <a:ext uri="{FF2B5EF4-FFF2-40B4-BE49-F238E27FC236}">
                    <a16:creationId xmlns:a16="http://schemas.microsoft.com/office/drawing/2014/main" id="{304F10DF-6441-4FE1-87FA-BCDAF0AB11B2}"/>
                  </a:ext>
                </a:extLst>
              </p:cNvPr>
              <p:cNvSpPr/>
              <p:nvPr/>
            </p:nvSpPr>
            <p:spPr>
              <a:xfrm>
                <a:off x="4175254" y="1610967"/>
                <a:ext cx="1236007" cy="744020"/>
              </a:xfrm>
              <a:custGeom>
                <a:avLst/>
                <a:gdLst/>
                <a:ahLst/>
                <a:cxnLst>
                  <a:cxn ang="0">
                    <a:pos x="wd2" y="hd2"/>
                  </a:cxn>
                  <a:cxn ang="5400000">
                    <a:pos x="wd2" y="hd2"/>
                  </a:cxn>
                  <a:cxn ang="10800000">
                    <a:pos x="wd2" y="hd2"/>
                  </a:cxn>
                  <a:cxn ang="16200000">
                    <a:pos x="wd2" y="hd2"/>
                  </a:cxn>
                </a:cxnLst>
                <a:rect l="0" t="0" r="r" b="b"/>
                <a:pathLst>
                  <a:path w="21404" h="21600" extrusionOk="0">
                    <a:moveTo>
                      <a:pt x="21336" y="13118"/>
                    </a:moveTo>
                    <a:cubicBezTo>
                      <a:pt x="21322" y="13068"/>
                      <a:pt x="21300" y="13018"/>
                      <a:pt x="21272" y="12969"/>
                    </a:cubicBezTo>
                    <a:cubicBezTo>
                      <a:pt x="21268" y="12962"/>
                      <a:pt x="21264" y="12950"/>
                      <a:pt x="21257" y="12944"/>
                    </a:cubicBezTo>
                    <a:cubicBezTo>
                      <a:pt x="21229" y="12900"/>
                      <a:pt x="21193" y="12857"/>
                      <a:pt x="21154" y="12813"/>
                    </a:cubicBezTo>
                    <a:cubicBezTo>
                      <a:pt x="21150" y="12807"/>
                      <a:pt x="21150" y="12807"/>
                      <a:pt x="21147" y="12801"/>
                    </a:cubicBezTo>
                    <a:cubicBezTo>
                      <a:pt x="21147" y="12801"/>
                      <a:pt x="21147" y="12801"/>
                      <a:pt x="21147" y="12801"/>
                    </a:cubicBezTo>
                    <a:cubicBezTo>
                      <a:pt x="21147" y="12801"/>
                      <a:pt x="21147" y="12801"/>
                      <a:pt x="21147" y="12801"/>
                    </a:cubicBezTo>
                    <a:cubicBezTo>
                      <a:pt x="21147" y="12801"/>
                      <a:pt x="21147" y="12801"/>
                      <a:pt x="21147" y="12801"/>
                    </a:cubicBezTo>
                    <a:lnTo>
                      <a:pt x="21147" y="12801"/>
                    </a:lnTo>
                    <a:cubicBezTo>
                      <a:pt x="20336" y="12006"/>
                      <a:pt x="17380" y="11887"/>
                      <a:pt x="17380" y="11887"/>
                    </a:cubicBezTo>
                    <a:lnTo>
                      <a:pt x="14299" y="10309"/>
                    </a:lnTo>
                    <a:cubicBezTo>
                      <a:pt x="14299" y="10309"/>
                      <a:pt x="13517" y="9880"/>
                      <a:pt x="12421" y="9284"/>
                    </a:cubicBezTo>
                    <a:cubicBezTo>
                      <a:pt x="12228" y="8613"/>
                      <a:pt x="11789" y="7065"/>
                      <a:pt x="11378" y="5375"/>
                    </a:cubicBezTo>
                    <a:cubicBezTo>
                      <a:pt x="10829" y="3126"/>
                      <a:pt x="10254" y="0"/>
                      <a:pt x="10254" y="0"/>
                    </a:cubicBezTo>
                    <a:lnTo>
                      <a:pt x="8747" y="1112"/>
                    </a:lnTo>
                    <a:cubicBezTo>
                      <a:pt x="9226" y="2262"/>
                      <a:pt x="10218" y="6904"/>
                      <a:pt x="10500" y="8234"/>
                    </a:cubicBezTo>
                    <a:cubicBezTo>
                      <a:pt x="8129" y="6935"/>
                      <a:pt x="5498" y="5487"/>
                      <a:pt x="5359" y="5388"/>
                    </a:cubicBezTo>
                    <a:cubicBezTo>
                      <a:pt x="5105" y="5207"/>
                      <a:pt x="4770" y="5195"/>
                      <a:pt x="4534" y="4232"/>
                    </a:cubicBezTo>
                    <a:lnTo>
                      <a:pt x="0" y="7587"/>
                    </a:lnTo>
                    <a:cubicBezTo>
                      <a:pt x="0" y="7587"/>
                      <a:pt x="1217" y="7656"/>
                      <a:pt x="2003" y="7823"/>
                    </a:cubicBezTo>
                    <a:cubicBezTo>
                      <a:pt x="2556" y="7948"/>
                      <a:pt x="13845" y="13192"/>
                      <a:pt x="13845" y="13192"/>
                    </a:cubicBezTo>
                    <a:cubicBezTo>
                      <a:pt x="13845" y="13192"/>
                      <a:pt x="15791" y="14317"/>
                      <a:pt x="15955" y="14435"/>
                    </a:cubicBezTo>
                    <a:cubicBezTo>
                      <a:pt x="16120" y="14553"/>
                      <a:pt x="16562" y="18207"/>
                      <a:pt x="16752" y="18978"/>
                    </a:cubicBezTo>
                    <a:cubicBezTo>
                      <a:pt x="16866" y="19450"/>
                      <a:pt x="16966" y="20326"/>
                      <a:pt x="17151" y="20935"/>
                    </a:cubicBezTo>
                    <a:lnTo>
                      <a:pt x="17151" y="20935"/>
                    </a:lnTo>
                    <a:lnTo>
                      <a:pt x="17151" y="20935"/>
                    </a:lnTo>
                    <a:cubicBezTo>
                      <a:pt x="17155" y="20948"/>
                      <a:pt x="17159" y="20966"/>
                      <a:pt x="17162" y="20979"/>
                    </a:cubicBezTo>
                    <a:cubicBezTo>
                      <a:pt x="16994" y="21184"/>
                      <a:pt x="17305" y="21488"/>
                      <a:pt x="17533" y="21575"/>
                    </a:cubicBezTo>
                    <a:cubicBezTo>
                      <a:pt x="17537" y="21575"/>
                      <a:pt x="17544" y="21581"/>
                      <a:pt x="17548" y="21581"/>
                    </a:cubicBezTo>
                    <a:cubicBezTo>
                      <a:pt x="17583" y="21594"/>
                      <a:pt x="17616" y="21600"/>
                      <a:pt x="17641" y="21600"/>
                    </a:cubicBezTo>
                    <a:cubicBezTo>
                      <a:pt x="18201" y="21588"/>
                      <a:pt x="19215" y="19997"/>
                      <a:pt x="20147" y="18070"/>
                    </a:cubicBezTo>
                    <a:cubicBezTo>
                      <a:pt x="21075" y="16150"/>
                      <a:pt x="21600" y="14193"/>
                      <a:pt x="21336" y="13118"/>
                    </a:cubicBezTo>
                    <a:close/>
                  </a:path>
                </a:pathLst>
              </a:custGeom>
              <a:solidFill>
                <a:schemeClr val="bg1">
                  <a:lumMod val="65000"/>
                </a:schemeClr>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8" name="Shape">
                <a:extLst>
                  <a:ext uri="{FF2B5EF4-FFF2-40B4-BE49-F238E27FC236}">
                    <a16:creationId xmlns:a16="http://schemas.microsoft.com/office/drawing/2014/main" id="{06664E44-D3D9-43A0-8DFF-28A8395579EB}"/>
                  </a:ext>
                </a:extLst>
              </p:cNvPr>
              <p:cNvSpPr/>
              <p:nvPr/>
            </p:nvSpPr>
            <p:spPr>
              <a:xfrm>
                <a:off x="3783533" y="797597"/>
                <a:ext cx="1133015" cy="1106895"/>
              </a:xfrm>
              <a:custGeom>
                <a:avLst/>
                <a:gdLst/>
                <a:ahLst/>
                <a:cxnLst>
                  <a:cxn ang="0">
                    <a:pos x="wd2" y="hd2"/>
                  </a:cxn>
                  <a:cxn ang="5400000">
                    <a:pos x="wd2" y="hd2"/>
                  </a:cxn>
                  <a:cxn ang="10800000">
                    <a:pos x="wd2" y="hd2"/>
                  </a:cxn>
                  <a:cxn ang="16200000">
                    <a:pos x="wd2" y="hd2"/>
                  </a:cxn>
                </a:cxnLst>
                <a:rect l="0" t="0" r="r" b="b"/>
                <a:pathLst>
                  <a:path w="20281" h="20454" extrusionOk="0">
                    <a:moveTo>
                      <a:pt x="18455" y="6417"/>
                    </a:moveTo>
                    <a:cubicBezTo>
                      <a:pt x="20013" y="10349"/>
                      <a:pt x="21131" y="13600"/>
                      <a:pt x="19426" y="14375"/>
                    </a:cubicBezTo>
                    <a:lnTo>
                      <a:pt x="6196" y="20403"/>
                    </a:lnTo>
                    <a:cubicBezTo>
                      <a:pt x="5174" y="20870"/>
                      <a:pt x="3081" y="18062"/>
                      <a:pt x="1524" y="14130"/>
                    </a:cubicBezTo>
                    <a:cubicBezTo>
                      <a:pt x="-34" y="10199"/>
                      <a:pt x="-469" y="6639"/>
                      <a:pt x="553" y="6172"/>
                    </a:cubicBezTo>
                    <a:lnTo>
                      <a:pt x="13783" y="144"/>
                    </a:lnTo>
                    <a:cubicBezTo>
                      <a:pt x="15706" y="-730"/>
                      <a:pt x="16898" y="2490"/>
                      <a:pt x="18455" y="6417"/>
                    </a:cubicBezTo>
                    <a:close/>
                  </a:path>
                </a:pathLst>
              </a:custGeom>
              <a:solidFill>
                <a:srgbClr val="FF9000"/>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9" name="Shape">
                <a:extLst>
                  <a:ext uri="{FF2B5EF4-FFF2-40B4-BE49-F238E27FC236}">
                    <a16:creationId xmlns:a16="http://schemas.microsoft.com/office/drawing/2014/main" id="{189D9897-2D81-45B3-A538-72722AC61106}"/>
                  </a:ext>
                </a:extLst>
              </p:cNvPr>
              <p:cNvSpPr/>
              <p:nvPr/>
            </p:nvSpPr>
            <p:spPr>
              <a:xfrm>
                <a:off x="5350415" y="2681187"/>
                <a:ext cx="131521" cy="219392"/>
              </a:xfrm>
              <a:custGeom>
                <a:avLst/>
                <a:gdLst/>
                <a:ahLst/>
                <a:cxnLst>
                  <a:cxn ang="0">
                    <a:pos x="wd2" y="hd2"/>
                  </a:cxn>
                  <a:cxn ang="5400000">
                    <a:pos x="wd2" y="hd2"/>
                  </a:cxn>
                  <a:cxn ang="10800000">
                    <a:pos x="wd2" y="hd2"/>
                  </a:cxn>
                  <a:cxn ang="16200000">
                    <a:pos x="wd2" y="hd2"/>
                  </a:cxn>
                </a:cxnLst>
                <a:rect l="0" t="0" r="r" b="b"/>
                <a:pathLst>
                  <a:path w="18251" h="20499" extrusionOk="0">
                    <a:moveTo>
                      <a:pt x="12384" y="20080"/>
                    </a:moveTo>
                    <a:cubicBezTo>
                      <a:pt x="6634" y="21600"/>
                      <a:pt x="1799" y="18800"/>
                      <a:pt x="340" y="14720"/>
                    </a:cubicBezTo>
                    <a:cubicBezTo>
                      <a:pt x="-1577" y="9400"/>
                      <a:pt x="5461" y="6220"/>
                      <a:pt x="655" y="0"/>
                    </a:cubicBezTo>
                    <a:cubicBezTo>
                      <a:pt x="655" y="0"/>
                      <a:pt x="13529" y="4860"/>
                      <a:pt x="16876" y="9940"/>
                    </a:cubicBezTo>
                    <a:cubicBezTo>
                      <a:pt x="20023" y="14700"/>
                      <a:pt x="17448" y="18740"/>
                      <a:pt x="12384" y="20080"/>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0" name="Shape">
                <a:extLst>
                  <a:ext uri="{FF2B5EF4-FFF2-40B4-BE49-F238E27FC236}">
                    <a16:creationId xmlns:a16="http://schemas.microsoft.com/office/drawing/2014/main" id="{9831FC32-D028-4219-9A39-FDB66DDB0D07}"/>
                  </a:ext>
                </a:extLst>
              </p:cNvPr>
              <p:cNvSpPr/>
              <p:nvPr/>
            </p:nvSpPr>
            <p:spPr>
              <a:xfrm>
                <a:off x="5144245" y="2552762"/>
                <a:ext cx="99148" cy="155630"/>
              </a:xfrm>
              <a:custGeom>
                <a:avLst/>
                <a:gdLst/>
                <a:ahLst/>
                <a:cxnLst>
                  <a:cxn ang="0">
                    <a:pos x="wd2" y="hd2"/>
                  </a:cxn>
                  <a:cxn ang="5400000">
                    <a:pos x="wd2" y="hd2"/>
                  </a:cxn>
                  <a:cxn ang="10800000">
                    <a:pos x="wd2" y="hd2"/>
                  </a:cxn>
                  <a:cxn ang="16200000">
                    <a:pos x="wd2" y="hd2"/>
                  </a:cxn>
                </a:cxnLst>
                <a:rect l="0" t="0" r="r" b="b"/>
                <a:pathLst>
                  <a:path w="18549" h="20370" extrusionOk="0">
                    <a:moveTo>
                      <a:pt x="5165" y="19779"/>
                    </a:moveTo>
                    <a:cubicBezTo>
                      <a:pt x="10642" y="21600"/>
                      <a:pt x="15618" y="18995"/>
                      <a:pt x="17431" y="14932"/>
                    </a:cubicBezTo>
                    <a:cubicBezTo>
                      <a:pt x="19822" y="9637"/>
                      <a:pt x="13265" y="6079"/>
                      <a:pt x="18549" y="0"/>
                    </a:cubicBezTo>
                    <a:cubicBezTo>
                      <a:pt x="18549" y="0"/>
                      <a:pt x="5551" y="4286"/>
                      <a:pt x="1771" y="9273"/>
                    </a:cubicBezTo>
                    <a:cubicBezTo>
                      <a:pt x="-1778" y="13952"/>
                      <a:pt x="343" y="18182"/>
                      <a:pt x="5165" y="19779"/>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11" name="Shape">
                <a:extLst>
                  <a:ext uri="{FF2B5EF4-FFF2-40B4-BE49-F238E27FC236}">
                    <a16:creationId xmlns:a16="http://schemas.microsoft.com/office/drawing/2014/main" id="{5A234D92-F66B-4C54-82F0-6853A5932C39}"/>
                  </a:ext>
                </a:extLst>
              </p:cNvPr>
              <p:cNvSpPr/>
              <p:nvPr/>
            </p:nvSpPr>
            <p:spPr>
              <a:xfrm>
                <a:off x="5103013" y="2831019"/>
                <a:ext cx="163576" cy="285092"/>
              </a:xfrm>
              <a:custGeom>
                <a:avLst/>
                <a:gdLst/>
                <a:ahLst/>
                <a:cxnLst>
                  <a:cxn ang="0">
                    <a:pos x="wd2" y="hd2"/>
                  </a:cxn>
                  <a:cxn ang="5400000">
                    <a:pos x="wd2" y="hd2"/>
                  </a:cxn>
                  <a:cxn ang="10800000">
                    <a:pos x="wd2" y="hd2"/>
                  </a:cxn>
                  <a:cxn ang="16200000">
                    <a:pos x="wd2" y="hd2"/>
                  </a:cxn>
                </a:cxnLst>
                <a:rect l="0" t="0" r="r" b="b"/>
                <a:pathLst>
                  <a:path w="19212" h="20848" extrusionOk="0">
                    <a:moveTo>
                      <a:pt x="7620" y="20692"/>
                    </a:moveTo>
                    <a:cubicBezTo>
                      <a:pt x="14013" y="21600"/>
                      <a:pt x="18468" y="18407"/>
                      <a:pt x="19146" y="14290"/>
                    </a:cubicBezTo>
                    <a:cubicBezTo>
                      <a:pt x="20018" y="8937"/>
                      <a:pt x="11930" y="6527"/>
                      <a:pt x="15611" y="0"/>
                    </a:cubicBezTo>
                    <a:cubicBezTo>
                      <a:pt x="15611" y="0"/>
                      <a:pt x="3116" y="5979"/>
                      <a:pt x="694" y="11254"/>
                    </a:cubicBezTo>
                    <a:cubicBezTo>
                      <a:pt x="-1582" y="16184"/>
                      <a:pt x="2002" y="19878"/>
                      <a:pt x="7620" y="20692"/>
                    </a:cubicBezTo>
                    <a:close/>
                  </a:path>
                </a:pathLst>
              </a:custGeom>
              <a:solidFill>
                <a:schemeClr val="accent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53" name="Group 52">
              <a:extLst>
                <a:ext uri="{FF2B5EF4-FFF2-40B4-BE49-F238E27FC236}">
                  <a16:creationId xmlns:a16="http://schemas.microsoft.com/office/drawing/2014/main" id="{47AE178A-7577-40A8-A7D3-1B04EB78C98A}"/>
                </a:ext>
              </a:extLst>
            </p:cNvPr>
            <p:cNvGrpSpPr/>
            <p:nvPr/>
          </p:nvGrpSpPr>
          <p:grpSpPr>
            <a:xfrm>
              <a:off x="5274479" y="2997877"/>
              <a:ext cx="1398445" cy="1438595"/>
              <a:chOff x="4546356" y="3344724"/>
              <a:chExt cx="1398445" cy="1438595"/>
            </a:xfrm>
          </p:grpSpPr>
          <p:sp>
            <p:nvSpPr>
              <p:cNvPr id="54" name="Shape">
                <a:extLst>
                  <a:ext uri="{FF2B5EF4-FFF2-40B4-BE49-F238E27FC236}">
                    <a16:creationId xmlns:a16="http://schemas.microsoft.com/office/drawing/2014/main" id="{E9CDB1D2-32EE-40D8-8CA6-E8C930DF8E45}"/>
                  </a:ext>
                </a:extLst>
              </p:cNvPr>
              <p:cNvSpPr/>
              <p:nvPr/>
            </p:nvSpPr>
            <p:spPr>
              <a:xfrm>
                <a:off x="5226714" y="3344724"/>
                <a:ext cx="140896" cy="266273"/>
              </a:xfrm>
              <a:custGeom>
                <a:avLst/>
                <a:gdLst/>
                <a:ahLst/>
                <a:cxnLst>
                  <a:cxn ang="0">
                    <a:pos x="wd2" y="hd2"/>
                  </a:cxn>
                  <a:cxn ang="5400000">
                    <a:pos x="wd2" y="hd2"/>
                  </a:cxn>
                  <a:cxn ang="10800000">
                    <a:pos x="wd2" y="hd2"/>
                  </a:cxn>
                  <a:cxn ang="16200000">
                    <a:pos x="wd2" y="hd2"/>
                  </a:cxn>
                </a:cxnLst>
                <a:rect l="0" t="0" r="r" b="b"/>
                <a:pathLst>
                  <a:path w="17531" h="21600" extrusionOk="0">
                    <a:moveTo>
                      <a:pt x="16752" y="12519"/>
                    </a:moveTo>
                    <a:cubicBezTo>
                      <a:pt x="13956" y="18475"/>
                      <a:pt x="3695" y="21600"/>
                      <a:pt x="3695" y="21600"/>
                    </a:cubicBezTo>
                    <a:cubicBezTo>
                      <a:pt x="3695" y="21600"/>
                      <a:pt x="-2026" y="15054"/>
                      <a:pt x="770" y="9081"/>
                    </a:cubicBezTo>
                    <a:cubicBezTo>
                      <a:pt x="3566" y="3125"/>
                      <a:pt x="13828" y="0"/>
                      <a:pt x="13828" y="0"/>
                    </a:cubicBezTo>
                    <a:cubicBezTo>
                      <a:pt x="13828" y="0"/>
                      <a:pt x="19574" y="6563"/>
                      <a:pt x="16752" y="12519"/>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5" name="Shape">
                <a:extLst>
                  <a:ext uri="{FF2B5EF4-FFF2-40B4-BE49-F238E27FC236}">
                    <a16:creationId xmlns:a16="http://schemas.microsoft.com/office/drawing/2014/main" id="{87E4DB09-D0E3-442D-BA78-5F139AB07022}"/>
                  </a:ext>
                </a:extLst>
              </p:cNvPr>
              <p:cNvSpPr/>
              <p:nvPr/>
            </p:nvSpPr>
            <p:spPr>
              <a:xfrm>
                <a:off x="4979310" y="3473151"/>
                <a:ext cx="258949" cy="144974"/>
              </a:xfrm>
              <a:custGeom>
                <a:avLst/>
                <a:gdLst/>
                <a:ahLst/>
                <a:cxnLst>
                  <a:cxn ang="0">
                    <a:pos x="wd2" y="hd2"/>
                  </a:cxn>
                  <a:cxn ang="5400000">
                    <a:pos x="wd2" y="hd2"/>
                  </a:cxn>
                  <a:cxn ang="10800000">
                    <a:pos x="wd2" y="hd2"/>
                  </a:cxn>
                  <a:cxn ang="16200000">
                    <a:pos x="wd2" y="hd2"/>
                  </a:cxn>
                </a:cxnLst>
                <a:rect l="0" t="0" r="r" b="b"/>
                <a:pathLst>
                  <a:path w="21600" h="17733" extrusionOk="0">
                    <a:moveTo>
                      <a:pt x="12331" y="624"/>
                    </a:moveTo>
                    <a:cubicBezTo>
                      <a:pt x="18298" y="3190"/>
                      <a:pt x="21600" y="13505"/>
                      <a:pt x="21600" y="13505"/>
                    </a:cubicBezTo>
                    <a:cubicBezTo>
                      <a:pt x="21600" y="13505"/>
                      <a:pt x="15237" y="19658"/>
                      <a:pt x="9269" y="17118"/>
                    </a:cubicBezTo>
                    <a:cubicBezTo>
                      <a:pt x="3302" y="14553"/>
                      <a:pt x="0" y="4237"/>
                      <a:pt x="0" y="4237"/>
                    </a:cubicBezTo>
                    <a:cubicBezTo>
                      <a:pt x="0" y="4237"/>
                      <a:pt x="6363" y="-1942"/>
                      <a:pt x="12331" y="624"/>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6" name="Shape">
                <a:extLst>
                  <a:ext uri="{FF2B5EF4-FFF2-40B4-BE49-F238E27FC236}">
                    <a16:creationId xmlns:a16="http://schemas.microsoft.com/office/drawing/2014/main" id="{13F78098-A0E8-497F-86A8-80D1E08278C7}"/>
                  </a:ext>
                </a:extLst>
              </p:cNvPr>
              <p:cNvSpPr/>
              <p:nvPr/>
            </p:nvSpPr>
            <p:spPr>
              <a:xfrm>
                <a:off x="5123630" y="3430342"/>
                <a:ext cx="135747" cy="770221"/>
              </a:xfrm>
              <a:custGeom>
                <a:avLst/>
                <a:gdLst/>
                <a:ahLst/>
                <a:cxnLst>
                  <a:cxn ang="0">
                    <a:pos x="wd2" y="hd2"/>
                  </a:cxn>
                  <a:cxn ang="5400000">
                    <a:pos x="wd2" y="hd2"/>
                  </a:cxn>
                  <a:cxn ang="10800000">
                    <a:pos x="wd2" y="hd2"/>
                  </a:cxn>
                  <a:cxn ang="16200000">
                    <a:pos x="wd2" y="hd2"/>
                  </a:cxn>
                </a:cxnLst>
                <a:rect l="0" t="0" r="r" b="b"/>
                <a:pathLst>
                  <a:path w="21227" h="21537" extrusionOk="0">
                    <a:moveTo>
                      <a:pt x="17905" y="21537"/>
                    </a:moveTo>
                    <a:cubicBezTo>
                      <a:pt x="16067" y="21537"/>
                      <a:pt x="14552" y="21256"/>
                      <a:pt x="14552" y="20915"/>
                    </a:cubicBezTo>
                    <a:lnTo>
                      <a:pt x="14552" y="5551"/>
                    </a:lnTo>
                    <a:cubicBezTo>
                      <a:pt x="14552" y="4055"/>
                      <a:pt x="4719" y="1792"/>
                      <a:pt x="915" y="1050"/>
                    </a:cubicBezTo>
                    <a:cubicBezTo>
                      <a:pt x="-342" y="799"/>
                      <a:pt x="-310" y="404"/>
                      <a:pt x="1044" y="170"/>
                    </a:cubicBezTo>
                    <a:cubicBezTo>
                      <a:pt x="2398" y="-63"/>
                      <a:pt x="4526" y="-57"/>
                      <a:pt x="5783" y="194"/>
                    </a:cubicBezTo>
                    <a:cubicBezTo>
                      <a:pt x="7363" y="506"/>
                      <a:pt x="21226" y="3295"/>
                      <a:pt x="21226" y="5551"/>
                    </a:cubicBezTo>
                    <a:lnTo>
                      <a:pt x="21226" y="20915"/>
                    </a:lnTo>
                    <a:cubicBezTo>
                      <a:pt x="21258" y="21256"/>
                      <a:pt x="19775" y="21537"/>
                      <a:pt x="17905" y="21537"/>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7" name="Shape">
                <a:extLst>
                  <a:ext uri="{FF2B5EF4-FFF2-40B4-BE49-F238E27FC236}">
                    <a16:creationId xmlns:a16="http://schemas.microsoft.com/office/drawing/2014/main" id="{17F5F217-C3FA-48ED-8355-A0FB1C99D39F}"/>
                  </a:ext>
                </a:extLst>
              </p:cNvPr>
              <p:cNvSpPr/>
              <p:nvPr/>
            </p:nvSpPr>
            <p:spPr>
              <a:xfrm>
                <a:off x="5226712" y="3515959"/>
                <a:ext cx="141316" cy="137120"/>
              </a:xfrm>
              <a:custGeom>
                <a:avLst/>
                <a:gdLst/>
                <a:ahLst/>
                <a:cxnLst>
                  <a:cxn ang="0">
                    <a:pos x="wd2" y="hd2"/>
                  </a:cxn>
                  <a:cxn ang="5400000">
                    <a:pos x="wd2" y="hd2"/>
                  </a:cxn>
                  <a:cxn ang="10800000">
                    <a:pos x="wd2" y="hd2"/>
                  </a:cxn>
                  <a:cxn ang="16200000">
                    <a:pos x="wd2" y="hd2"/>
                  </a:cxn>
                </a:cxnLst>
                <a:rect l="0" t="0" r="r" b="b"/>
                <a:pathLst>
                  <a:path w="20765" h="21125" extrusionOk="0">
                    <a:moveTo>
                      <a:pt x="3132" y="21125"/>
                    </a:moveTo>
                    <a:cubicBezTo>
                      <a:pt x="2435" y="21125"/>
                      <a:pt x="1739" y="20861"/>
                      <a:pt x="1163" y="20366"/>
                    </a:cubicBezTo>
                    <a:cubicBezTo>
                      <a:pt x="-200" y="19179"/>
                      <a:pt x="-382" y="17003"/>
                      <a:pt x="709" y="15552"/>
                    </a:cubicBezTo>
                    <a:cubicBezTo>
                      <a:pt x="1042" y="15090"/>
                      <a:pt x="9070" y="4373"/>
                      <a:pt x="16159" y="382"/>
                    </a:cubicBezTo>
                    <a:cubicBezTo>
                      <a:pt x="17704" y="-475"/>
                      <a:pt x="19612" y="152"/>
                      <a:pt x="20400" y="1833"/>
                    </a:cubicBezTo>
                    <a:cubicBezTo>
                      <a:pt x="21218" y="3515"/>
                      <a:pt x="20612" y="5593"/>
                      <a:pt x="19067" y="6450"/>
                    </a:cubicBezTo>
                    <a:cubicBezTo>
                      <a:pt x="13160" y="9781"/>
                      <a:pt x="5677" y="19773"/>
                      <a:pt x="5616" y="19872"/>
                    </a:cubicBezTo>
                    <a:cubicBezTo>
                      <a:pt x="4950" y="20663"/>
                      <a:pt x="4041" y="21125"/>
                      <a:pt x="3132" y="21125"/>
                    </a:cubicBezTo>
                    <a:close/>
                  </a:path>
                </a:pathLst>
              </a:custGeom>
              <a:solidFill>
                <a:srgbClr val="B68E6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8" name="Shape">
                <a:extLst>
                  <a:ext uri="{FF2B5EF4-FFF2-40B4-BE49-F238E27FC236}">
                    <a16:creationId xmlns:a16="http://schemas.microsoft.com/office/drawing/2014/main" id="{3C796C4B-BDDC-4C75-8C9D-1EECF45600D4}"/>
                  </a:ext>
                </a:extLst>
              </p:cNvPr>
              <p:cNvSpPr/>
              <p:nvPr/>
            </p:nvSpPr>
            <p:spPr>
              <a:xfrm>
                <a:off x="5288563" y="3537365"/>
                <a:ext cx="265548" cy="141522"/>
              </a:xfrm>
              <a:custGeom>
                <a:avLst/>
                <a:gdLst/>
                <a:ahLst/>
                <a:cxnLst>
                  <a:cxn ang="0">
                    <a:pos x="wd2" y="hd2"/>
                  </a:cxn>
                  <a:cxn ang="5400000">
                    <a:pos x="wd2" y="hd2"/>
                  </a:cxn>
                  <a:cxn ang="10800000">
                    <a:pos x="wd2" y="hd2"/>
                  </a:cxn>
                  <a:cxn ang="16200000">
                    <a:pos x="wd2" y="hd2"/>
                  </a:cxn>
                </a:cxnLst>
                <a:rect l="0" t="0" r="r" b="b"/>
                <a:pathLst>
                  <a:path w="21600" h="18816" extrusionOk="0">
                    <a:moveTo>
                      <a:pt x="9945" y="18597"/>
                    </a:moveTo>
                    <a:cubicBezTo>
                      <a:pt x="3975" y="17003"/>
                      <a:pt x="0" y="6502"/>
                      <a:pt x="0" y="6502"/>
                    </a:cubicBezTo>
                    <a:cubicBezTo>
                      <a:pt x="0" y="6502"/>
                      <a:pt x="5702" y="-1381"/>
                      <a:pt x="11655" y="213"/>
                    </a:cubicBezTo>
                    <a:cubicBezTo>
                      <a:pt x="17609" y="1806"/>
                      <a:pt x="21600" y="12308"/>
                      <a:pt x="21600" y="12308"/>
                    </a:cubicBezTo>
                    <a:cubicBezTo>
                      <a:pt x="21600" y="12308"/>
                      <a:pt x="15915" y="20219"/>
                      <a:pt x="9945" y="18597"/>
                    </a:cubicBezTo>
                    <a:close/>
                  </a:path>
                </a:pathLst>
              </a:custGeom>
              <a:solidFill>
                <a:srgbClr val="8EC139"/>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59" name="Shape">
                <a:extLst>
                  <a:ext uri="{FF2B5EF4-FFF2-40B4-BE49-F238E27FC236}">
                    <a16:creationId xmlns:a16="http://schemas.microsoft.com/office/drawing/2014/main" id="{857AA3C9-250A-4C0C-914C-8F83EB66D8BE}"/>
                  </a:ext>
                </a:extLst>
              </p:cNvPr>
              <p:cNvSpPr/>
              <p:nvPr/>
            </p:nvSpPr>
            <p:spPr>
              <a:xfrm>
                <a:off x="4587591" y="3644388"/>
                <a:ext cx="1306286" cy="274191"/>
              </a:xfrm>
              <a:custGeom>
                <a:avLst/>
                <a:gdLst/>
                <a:ahLst/>
                <a:cxnLst>
                  <a:cxn ang="0">
                    <a:pos x="wd2" y="hd2"/>
                  </a:cxn>
                  <a:cxn ang="5400000">
                    <a:pos x="wd2" y="hd2"/>
                  </a:cxn>
                  <a:cxn ang="10800000">
                    <a:pos x="wd2" y="hd2"/>
                  </a:cxn>
                  <a:cxn ang="16200000">
                    <a:pos x="wd2" y="hd2"/>
                  </a:cxn>
                </a:cxnLst>
                <a:rect l="0" t="0" r="r" b="b"/>
                <a:pathLst>
                  <a:path w="21600" h="21600" extrusionOk="0">
                    <a:moveTo>
                      <a:pt x="11018" y="0"/>
                    </a:moveTo>
                    <a:cubicBezTo>
                      <a:pt x="10623" y="0"/>
                      <a:pt x="10241" y="742"/>
                      <a:pt x="9934" y="2091"/>
                    </a:cubicBezTo>
                    <a:cubicBezTo>
                      <a:pt x="9927" y="2091"/>
                      <a:pt x="9924" y="2091"/>
                      <a:pt x="9920" y="2091"/>
                    </a:cubicBezTo>
                    <a:cubicBezTo>
                      <a:pt x="9631" y="961"/>
                      <a:pt x="9283" y="354"/>
                      <a:pt x="8925" y="354"/>
                    </a:cubicBezTo>
                    <a:cubicBezTo>
                      <a:pt x="8513" y="354"/>
                      <a:pt x="8114" y="1163"/>
                      <a:pt x="7803" y="2630"/>
                    </a:cubicBezTo>
                    <a:cubicBezTo>
                      <a:pt x="7626" y="2091"/>
                      <a:pt x="7425" y="1804"/>
                      <a:pt x="7220" y="1804"/>
                    </a:cubicBezTo>
                    <a:cubicBezTo>
                      <a:pt x="6883" y="1804"/>
                      <a:pt x="6563" y="2580"/>
                      <a:pt x="6338" y="3946"/>
                    </a:cubicBezTo>
                    <a:cubicBezTo>
                      <a:pt x="6201" y="3490"/>
                      <a:pt x="6048" y="3254"/>
                      <a:pt x="5888" y="3254"/>
                    </a:cubicBezTo>
                    <a:cubicBezTo>
                      <a:pt x="5608" y="3254"/>
                      <a:pt x="5345" y="3996"/>
                      <a:pt x="5185" y="5227"/>
                    </a:cubicBezTo>
                    <a:cubicBezTo>
                      <a:pt x="5022" y="4890"/>
                      <a:pt x="4848" y="4721"/>
                      <a:pt x="4674" y="4721"/>
                    </a:cubicBezTo>
                    <a:cubicBezTo>
                      <a:pt x="4197" y="4721"/>
                      <a:pt x="3750" y="6003"/>
                      <a:pt x="3484" y="8127"/>
                    </a:cubicBezTo>
                    <a:cubicBezTo>
                      <a:pt x="3355" y="7672"/>
                      <a:pt x="3205" y="7436"/>
                      <a:pt x="3055" y="7436"/>
                    </a:cubicBezTo>
                    <a:cubicBezTo>
                      <a:pt x="2775" y="7436"/>
                      <a:pt x="2513" y="8245"/>
                      <a:pt x="2373" y="9544"/>
                    </a:cubicBezTo>
                    <a:cubicBezTo>
                      <a:pt x="2305" y="9476"/>
                      <a:pt x="2233" y="9443"/>
                      <a:pt x="2161" y="9443"/>
                    </a:cubicBezTo>
                    <a:cubicBezTo>
                      <a:pt x="1531" y="9443"/>
                      <a:pt x="1013" y="12124"/>
                      <a:pt x="982" y="15513"/>
                    </a:cubicBezTo>
                    <a:cubicBezTo>
                      <a:pt x="900" y="15344"/>
                      <a:pt x="815" y="15260"/>
                      <a:pt x="726" y="15260"/>
                    </a:cubicBezTo>
                    <a:cubicBezTo>
                      <a:pt x="324" y="15260"/>
                      <a:pt x="0" y="17014"/>
                      <a:pt x="0" y="19172"/>
                    </a:cubicBezTo>
                    <a:cubicBezTo>
                      <a:pt x="0" y="20032"/>
                      <a:pt x="55" y="20875"/>
                      <a:pt x="150" y="21566"/>
                    </a:cubicBezTo>
                    <a:cubicBezTo>
                      <a:pt x="150" y="21583"/>
                      <a:pt x="150" y="21583"/>
                      <a:pt x="147" y="21600"/>
                    </a:cubicBezTo>
                    <a:lnTo>
                      <a:pt x="21542" y="21600"/>
                    </a:lnTo>
                    <a:cubicBezTo>
                      <a:pt x="21580" y="21128"/>
                      <a:pt x="21600" y="20605"/>
                      <a:pt x="21600" y="20082"/>
                    </a:cubicBezTo>
                    <a:cubicBezTo>
                      <a:pt x="21600" y="18531"/>
                      <a:pt x="21430" y="17132"/>
                      <a:pt x="21167" y="16508"/>
                    </a:cubicBezTo>
                    <a:cubicBezTo>
                      <a:pt x="21061" y="14080"/>
                      <a:pt x="20662" y="12360"/>
                      <a:pt x="20199" y="12360"/>
                    </a:cubicBezTo>
                    <a:cubicBezTo>
                      <a:pt x="20103" y="12360"/>
                      <a:pt x="20011" y="12427"/>
                      <a:pt x="19919" y="12579"/>
                    </a:cubicBezTo>
                    <a:cubicBezTo>
                      <a:pt x="19718" y="10438"/>
                      <a:pt x="19312" y="9089"/>
                      <a:pt x="18866" y="9089"/>
                    </a:cubicBezTo>
                    <a:cubicBezTo>
                      <a:pt x="18815" y="9089"/>
                      <a:pt x="18764" y="9105"/>
                      <a:pt x="18712" y="9156"/>
                    </a:cubicBezTo>
                    <a:cubicBezTo>
                      <a:pt x="18443" y="7386"/>
                      <a:pt x="18044" y="6374"/>
                      <a:pt x="17618" y="6374"/>
                    </a:cubicBezTo>
                    <a:cubicBezTo>
                      <a:pt x="17536" y="6374"/>
                      <a:pt x="17458" y="6408"/>
                      <a:pt x="17380" y="6475"/>
                    </a:cubicBezTo>
                    <a:cubicBezTo>
                      <a:pt x="17243" y="5598"/>
                      <a:pt x="17039" y="5092"/>
                      <a:pt x="16827" y="5092"/>
                    </a:cubicBezTo>
                    <a:cubicBezTo>
                      <a:pt x="16715" y="5092"/>
                      <a:pt x="16602" y="5244"/>
                      <a:pt x="16500" y="5514"/>
                    </a:cubicBezTo>
                    <a:cubicBezTo>
                      <a:pt x="16278" y="4317"/>
                      <a:pt x="15978" y="3642"/>
                      <a:pt x="15661" y="3642"/>
                    </a:cubicBezTo>
                    <a:cubicBezTo>
                      <a:pt x="15515" y="3642"/>
                      <a:pt x="15368" y="3794"/>
                      <a:pt x="15232" y="4081"/>
                    </a:cubicBezTo>
                    <a:cubicBezTo>
                      <a:pt x="15225" y="4081"/>
                      <a:pt x="15215" y="4064"/>
                      <a:pt x="15208" y="4047"/>
                    </a:cubicBezTo>
                    <a:cubicBezTo>
                      <a:pt x="14997" y="3086"/>
                      <a:pt x="14724" y="2546"/>
                      <a:pt x="14448" y="2546"/>
                    </a:cubicBezTo>
                    <a:cubicBezTo>
                      <a:pt x="14294" y="2546"/>
                      <a:pt x="14144" y="2715"/>
                      <a:pt x="14001" y="3018"/>
                    </a:cubicBezTo>
                    <a:cubicBezTo>
                      <a:pt x="13851" y="2142"/>
                      <a:pt x="13640" y="1636"/>
                      <a:pt x="13418" y="1636"/>
                    </a:cubicBezTo>
                    <a:cubicBezTo>
                      <a:pt x="13255" y="1636"/>
                      <a:pt x="13098" y="1905"/>
                      <a:pt x="12961" y="2411"/>
                    </a:cubicBezTo>
                    <a:cubicBezTo>
                      <a:pt x="12811" y="1787"/>
                      <a:pt x="12627" y="1450"/>
                      <a:pt x="12436" y="1450"/>
                    </a:cubicBezTo>
                    <a:cubicBezTo>
                      <a:pt x="12307" y="1450"/>
                      <a:pt x="12177" y="1619"/>
                      <a:pt x="12061" y="1922"/>
                    </a:cubicBezTo>
                    <a:cubicBezTo>
                      <a:pt x="11761" y="674"/>
                      <a:pt x="11393" y="0"/>
                      <a:pt x="11018" y="0"/>
                    </a:cubicBezTo>
                    <a:lnTo>
                      <a:pt x="11018" y="0"/>
                    </a:lnTo>
                    <a:close/>
                  </a:path>
                </a:pathLst>
              </a:custGeom>
              <a:solidFill>
                <a:srgbClr val="302925"/>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sp>
            <p:nvSpPr>
              <p:cNvPr id="60" name="Shape">
                <a:extLst>
                  <a:ext uri="{FF2B5EF4-FFF2-40B4-BE49-F238E27FC236}">
                    <a16:creationId xmlns:a16="http://schemas.microsoft.com/office/drawing/2014/main" id="{1389387A-85E3-42C6-99C5-72ED034420D9}"/>
                  </a:ext>
                </a:extLst>
              </p:cNvPr>
              <p:cNvSpPr/>
              <p:nvPr/>
            </p:nvSpPr>
            <p:spPr>
              <a:xfrm>
                <a:off x="4628823" y="4179497"/>
                <a:ext cx="1234746" cy="60382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279" y="6271"/>
                    </a:lnTo>
                    <a:lnTo>
                      <a:pt x="19674" y="19249"/>
                    </a:lnTo>
                    <a:lnTo>
                      <a:pt x="19555" y="21600"/>
                    </a:lnTo>
                    <a:lnTo>
                      <a:pt x="2045" y="21600"/>
                    </a:lnTo>
                    <a:lnTo>
                      <a:pt x="1926" y="19249"/>
                    </a:lnTo>
                    <a:lnTo>
                      <a:pt x="159" y="3132"/>
                    </a:lnTo>
                    <a:lnTo>
                      <a:pt x="0" y="0"/>
                    </a:lnTo>
                    <a:close/>
                  </a:path>
                </a:pathLst>
              </a:custGeom>
              <a:solidFill>
                <a:srgbClr val="BD5F30"/>
              </a:solidFill>
              <a:ln w="12700">
                <a:miter lim="400000"/>
              </a:ln>
            </p:spPr>
            <p:txBody>
              <a:bodyPr lIns="38100" tIns="38100" rIns="38100" bIns="38100" anchor="ctr"/>
              <a:lstStyle/>
              <a:p>
                <a:pPr algn="ctr">
                  <a:defRPr sz="3000">
                    <a:solidFill>
                      <a:srgbClr val="FFFFFF"/>
                    </a:solidFill>
                    <a:effectLst>
                      <a:outerShdw blurRad="38100" dist="12700" dir="5400000" rotWithShape="0">
                        <a:srgbClr val="000000">
                          <a:alpha val="50000"/>
                        </a:srgbClr>
                      </a:outerShdw>
                    </a:effectLst>
                  </a:defRPr>
                </a:pPr>
                <a:r>
                  <a:rPr lang="en-US" sz="3600" b="1" dirty="0"/>
                  <a:t>02</a:t>
                </a:r>
                <a:endParaRPr sz="3600" b="1" dirty="0"/>
              </a:p>
            </p:txBody>
          </p:sp>
          <p:sp>
            <p:nvSpPr>
              <p:cNvPr id="61" name="Shape">
                <a:extLst>
                  <a:ext uri="{FF2B5EF4-FFF2-40B4-BE49-F238E27FC236}">
                    <a16:creationId xmlns:a16="http://schemas.microsoft.com/office/drawing/2014/main" id="{9E5F83A3-7E57-44E3-96AE-BF08B706D220}"/>
                  </a:ext>
                </a:extLst>
              </p:cNvPr>
              <p:cNvSpPr/>
              <p:nvPr/>
            </p:nvSpPr>
            <p:spPr>
              <a:xfrm>
                <a:off x="4546356" y="3879835"/>
                <a:ext cx="1398445" cy="36002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167" y="17144"/>
                    </a:lnTo>
                    <a:lnTo>
                      <a:pt x="21052" y="21600"/>
                    </a:lnTo>
                    <a:lnTo>
                      <a:pt x="548" y="21600"/>
                    </a:lnTo>
                    <a:lnTo>
                      <a:pt x="433" y="17144"/>
                    </a:lnTo>
                    <a:lnTo>
                      <a:pt x="0" y="0"/>
                    </a:lnTo>
                    <a:close/>
                  </a:path>
                </a:pathLst>
              </a:custGeom>
              <a:solidFill>
                <a:srgbClr val="D27643"/>
              </a:solidFill>
              <a:ln w="12700">
                <a:miter lim="400000"/>
              </a:ln>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endParaRPr/>
              </a:p>
            </p:txBody>
          </p:sp>
        </p:grpSp>
        <p:grpSp>
          <p:nvGrpSpPr>
            <p:cNvPr id="62" name="Group 61">
              <a:extLst>
                <a:ext uri="{FF2B5EF4-FFF2-40B4-BE49-F238E27FC236}">
                  <a16:creationId xmlns:a16="http://schemas.microsoft.com/office/drawing/2014/main" id="{9A77F956-AAF3-4693-9CB7-4655DF0AF5F1}"/>
                </a:ext>
              </a:extLst>
            </p:cNvPr>
            <p:cNvGrpSpPr/>
            <p:nvPr/>
          </p:nvGrpSpPr>
          <p:grpSpPr>
            <a:xfrm>
              <a:off x="4341268" y="4620599"/>
              <a:ext cx="3505239" cy="1644907"/>
              <a:chOff x="-30564" y="2627766"/>
              <a:chExt cx="3933855" cy="1644907"/>
            </a:xfrm>
          </p:grpSpPr>
          <p:sp>
            <p:nvSpPr>
              <p:cNvPr id="63" name="TextBox 62">
                <a:extLst>
                  <a:ext uri="{FF2B5EF4-FFF2-40B4-BE49-F238E27FC236}">
                    <a16:creationId xmlns:a16="http://schemas.microsoft.com/office/drawing/2014/main" id="{D8D292F0-76B9-4172-A149-60D7B3B0C3F1}"/>
                  </a:ext>
                </a:extLst>
              </p:cNvPr>
              <p:cNvSpPr txBox="1"/>
              <p:nvPr/>
            </p:nvSpPr>
            <p:spPr>
              <a:xfrm>
                <a:off x="332936" y="2627766"/>
                <a:ext cx="2937088" cy="461665"/>
              </a:xfrm>
              <a:prstGeom prst="rect">
                <a:avLst/>
              </a:prstGeom>
              <a:noFill/>
            </p:spPr>
            <p:txBody>
              <a:bodyPr wrap="square" lIns="0" rIns="0" rtlCol="0" anchor="b">
                <a:spAutoFit/>
              </a:bodyPr>
              <a:lstStyle/>
              <a:p>
                <a:pPr algn="ctr"/>
                <a:r>
                  <a:rPr lang="en-US" sz="2400" b="1" cap="all" noProof="1">
                    <a:solidFill>
                      <a:schemeClr val="bg1"/>
                    </a:solidFill>
                  </a:rPr>
                  <a:t>Aprés Cinq ans </a:t>
                </a:r>
              </a:p>
            </p:txBody>
          </p:sp>
          <p:sp>
            <p:nvSpPr>
              <p:cNvPr id="64" name="TextBox 63">
                <a:extLst>
                  <a:ext uri="{FF2B5EF4-FFF2-40B4-BE49-F238E27FC236}">
                    <a16:creationId xmlns:a16="http://schemas.microsoft.com/office/drawing/2014/main" id="{AA25B638-E95A-4378-A188-354489C8E508}"/>
                  </a:ext>
                </a:extLst>
              </p:cNvPr>
              <p:cNvSpPr txBox="1"/>
              <p:nvPr/>
            </p:nvSpPr>
            <p:spPr>
              <a:xfrm>
                <a:off x="-30564" y="3072344"/>
                <a:ext cx="3933855" cy="1200329"/>
              </a:xfrm>
              <a:prstGeom prst="rect">
                <a:avLst/>
              </a:prstGeom>
              <a:noFill/>
            </p:spPr>
            <p:txBody>
              <a:bodyPr wrap="square" lIns="0" rIns="0" rtlCol="0" anchor="t">
                <a:spAutoFit/>
              </a:bodyPr>
              <a:lstStyle/>
              <a:p>
                <a:pPr algn="ctr"/>
                <a:r>
                  <a:rPr lang="en-US" b="1" dirty="0" err="1">
                    <a:solidFill>
                      <a:schemeClr val="bg1"/>
                    </a:solidFill>
                  </a:rPr>
                  <a:t>Lancement</a:t>
                </a:r>
                <a:r>
                  <a:rPr lang="en-US" b="1" dirty="0">
                    <a:solidFill>
                      <a:schemeClr val="bg1"/>
                    </a:solidFill>
                  </a:rPr>
                  <a:t> des services </a:t>
                </a:r>
                <a:r>
                  <a:rPr lang="en-US" b="1" dirty="0" err="1">
                    <a:solidFill>
                      <a:schemeClr val="bg1"/>
                    </a:solidFill>
                  </a:rPr>
                  <a:t>achats</a:t>
                </a:r>
                <a:r>
                  <a:rPr lang="en-US" b="1" dirty="0">
                    <a:solidFill>
                      <a:schemeClr val="bg1"/>
                    </a:solidFill>
                  </a:rPr>
                  <a:t> et ventes automobile</a:t>
                </a:r>
                <a:endParaRPr lang="fr-FR" b="1" dirty="0">
                  <a:solidFill>
                    <a:schemeClr val="bg1"/>
                  </a:solidFill>
                </a:endParaRPr>
              </a:p>
              <a:p>
                <a:pPr algn="ctr"/>
                <a:r>
                  <a:rPr lang="en-US" dirty="0" err="1">
                    <a:solidFill>
                      <a:schemeClr val="bg1"/>
                    </a:solidFill>
                  </a:rPr>
                  <a:t>Achats</a:t>
                </a:r>
                <a:r>
                  <a:rPr lang="en-US" dirty="0">
                    <a:solidFill>
                      <a:schemeClr val="bg1"/>
                    </a:solidFill>
                  </a:rPr>
                  <a:t> ,</a:t>
                </a:r>
                <a:r>
                  <a:rPr lang="en-US" dirty="0" err="1">
                    <a:solidFill>
                      <a:schemeClr val="bg1"/>
                    </a:solidFill>
                  </a:rPr>
                  <a:t>ventes,Echanges,de</a:t>
                </a:r>
                <a:r>
                  <a:rPr lang="en-US" dirty="0">
                    <a:solidFill>
                      <a:schemeClr val="bg1"/>
                    </a:solidFill>
                  </a:rPr>
                  <a:t> </a:t>
                </a:r>
                <a:r>
                  <a:rPr lang="en-US" dirty="0" err="1">
                    <a:solidFill>
                      <a:schemeClr val="bg1"/>
                    </a:solidFill>
                  </a:rPr>
                  <a:t>vehicules</a:t>
                </a:r>
                <a:endParaRPr lang="fr-FR" dirty="0">
                  <a:solidFill>
                    <a:schemeClr val="bg1"/>
                  </a:solidFill>
                </a:endParaRPr>
              </a:p>
              <a:p>
                <a:pPr algn="ctr"/>
                <a:r>
                  <a:rPr lang="en-US" dirty="0">
                    <a:solidFill>
                      <a:schemeClr val="bg1"/>
                    </a:solidFill>
                  </a:rPr>
                  <a:t>Entre clients et </a:t>
                </a:r>
                <a:r>
                  <a:rPr lang="en-US" dirty="0" err="1">
                    <a:solidFill>
                      <a:schemeClr val="bg1"/>
                    </a:solidFill>
                  </a:rPr>
                  <a:t>autres</a:t>
                </a:r>
                <a:r>
                  <a:rPr lang="en-US" dirty="0">
                    <a:solidFill>
                      <a:schemeClr val="bg1"/>
                    </a:solidFill>
                  </a:rPr>
                  <a:t> </a:t>
                </a:r>
                <a:r>
                  <a:rPr lang="en-US" dirty="0" err="1">
                    <a:solidFill>
                      <a:schemeClr val="bg1"/>
                    </a:solidFill>
                  </a:rPr>
                  <a:t>particuliers</a:t>
                </a:r>
                <a:r>
                  <a:rPr lang="en-US" dirty="0">
                    <a:solidFill>
                      <a:schemeClr val="bg1"/>
                    </a:solidFill>
                  </a:rPr>
                  <a:t>.</a:t>
                </a:r>
                <a:endParaRPr lang="fr-FR" dirty="0">
                  <a:solidFill>
                    <a:schemeClr val="bg1"/>
                  </a:solidFill>
                </a:endParaRPr>
              </a:p>
            </p:txBody>
          </p:sp>
        </p:grpSp>
      </p:grpSp>
      <p:grpSp>
        <p:nvGrpSpPr>
          <p:cNvPr id="67" name="Group 66">
            <a:extLst>
              <a:ext uri="{FF2B5EF4-FFF2-40B4-BE49-F238E27FC236}">
                <a16:creationId xmlns:a16="http://schemas.microsoft.com/office/drawing/2014/main" id="{C1352567-29F2-437E-B04C-AC9F41E19BF7}"/>
              </a:ext>
            </a:extLst>
          </p:cNvPr>
          <p:cNvGrpSpPr/>
          <p:nvPr/>
        </p:nvGrpSpPr>
        <p:grpSpPr>
          <a:xfrm>
            <a:off x="9520237" y="-146585"/>
            <a:ext cx="2671763" cy="1016000"/>
            <a:chOff x="9727904" y="5725395"/>
            <a:chExt cx="2671763" cy="1016000"/>
          </a:xfrm>
        </p:grpSpPr>
        <p:grpSp>
          <p:nvGrpSpPr>
            <p:cNvPr id="68" name="Group 15">
              <a:extLst>
                <a:ext uri="{FF2B5EF4-FFF2-40B4-BE49-F238E27FC236}">
                  <a16:creationId xmlns:a16="http://schemas.microsoft.com/office/drawing/2014/main" id="{24377EFA-EC25-41E8-ABC4-B1E941793F1A}"/>
                </a:ext>
              </a:extLst>
            </p:cNvPr>
            <p:cNvGrpSpPr>
              <a:grpSpLocks/>
            </p:cNvGrpSpPr>
            <p:nvPr/>
          </p:nvGrpSpPr>
          <p:grpSpPr bwMode="auto">
            <a:xfrm>
              <a:off x="9727904" y="5725395"/>
              <a:ext cx="2671763" cy="1016000"/>
              <a:chOff x="6586820" y="604618"/>
              <a:chExt cx="2671693" cy="1015663"/>
            </a:xfrm>
          </p:grpSpPr>
          <p:pic>
            <p:nvPicPr>
              <p:cNvPr id="70" name="Picture 16">
                <a:extLst>
                  <a:ext uri="{FF2B5EF4-FFF2-40B4-BE49-F238E27FC236}">
                    <a16:creationId xmlns:a16="http://schemas.microsoft.com/office/drawing/2014/main" id="{FD8A4769-D441-490C-B4E3-4FB8EC5CE40D}"/>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 name="TextBox 17">
                <a:extLst>
                  <a:ext uri="{FF2B5EF4-FFF2-40B4-BE49-F238E27FC236}">
                    <a16:creationId xmlns:a16="http://schemas.microsoft.com/office/drawing/2014/main" id="{D6DC4989-0570-4469-8004-1EB4D6E67794}"/>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69" name="Freeform: Shape 68">
              <a:extLst>
                <a:ext uri="{FF2B5EF4-FFF2-40B4-BE49-F238E27FC236}">
                  <a16:creationId xmlns:a16="http://schemas.microsoft.com/office/drawing/2014/main" id="{9EFC057F-16B9-4527-9C74-9EE9202B78BC}"/>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4212385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500"/>
                                        <p:tgtEl>
                                          <p:spTgt spid="65"/>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fade">
                                      <p:cBhvr>
                                        <p:cTn id="1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7">
            <a:extLst>
              <a:ext uri="{FF2B5EF4-FFF2-40B4-BE49-F238E27FC236}">
                <a16:creationId xmlns:a16="http://schemas.microsoft.com/office/drawing/2014/main" id="{110B0C14-6E9C-4911-8EBA-00BCD4588E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175"/>
            <a:ext cx="457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TextBox 4">
            <a:extLst>
              <a:ext uri="{FF2B5EF4-FFF2-40B4-BE49-F238E27FC236}">
                <a16:creationId xmlns:a16="http://schemas.microsoft.com/office/drawing/2014/main" id="{1D04981A-7429-49F7-9010-511FCAEE302E}"/>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4" name="Rectangle 3">
            <a:extLst>
              <a:ext uri="{FF2B5EF4-FFF2-40B4-BE49-F238E27FC236}">
                <a16:creationId xmlns:a16="http://schemas.microsoft.com/office/drawing/2014/main" id="{02E6A75E-09FF-417F-B933-DA7060BCD9D7}"/>
              </a:ext>
            </a:extLst>
          </p:cNvPr>
          <p:cNvSpPr/>
          <p:nvPr/>
        </p:nvSpPr>
        <p:spPr>
          <a:xfrm>
            <a:off x="-3175" y="-3175"/>
            <a:ext cx="7666038"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3077" name="Group 18">
            <a:extLst>
              <a:ext uri="{FF2B5EF4-FFF2-40B4-BE49-F238E27FC236}">
                <a16:creationId xmlns:a16="http://schemas.microsoft.com/office/drawing/2014/main" id="{4D17FF3B-00B1-4125-9663-ACDED0E13495}"/>
              </a:ext>
            </a:extLst>
          </p:cNvPr>
          <p:cNvGrpSpPr>
            <a:grpSpLocks/>
          </p:cNvGrpSpPr>
          <p:nvPr/>
        </p:nvGrpSpPr>
        <p:grpSpPr bwMode="auto">
          <a:xfrm>
            <a:off x="0" y="0"/>
            <a:ext cx="12192000" cy="836613"/>
            <a:chOff x="0" y="-2"/>
            <a:chExt cx="12192000" cy="837129"/>
          </a:xfrm>
        </p:grpSpPr>
        <p:grpSp>
          <p:nvGrpSpPr>
            <p:cNvPr id="3083" name="Group 19">
              <a:extLst>
                <a:ext uri="{FF2B5EF4-FFF2-40B4-BE49-F238E27FC236}">
                  <a16:creationId xmlns:a16="http://schemas.microsoft.com/office/drawing/2014/main" id="{A062148F-BFF3-463A-B0D5-053BB7677DB5}"/>
                </a:ext>
              </a:extLst>
            </p:cNvPr>
            <p:cNvGrpSpPr>
              <a:grpSpLocks/>
            </p:cNvGrpSpPr>
            <p:nvPr/>
          </p:nvGrpSpPr>
          <p:grpSpPr bwMode="auto">
            <a:xfrm>
              <a:off x="0" y="-2"/>
              <a:ext cx="12192000" cy="837129"/>
              <a:chOff x="0" y="-2"/>
              <a:chExt cx="12192000" cy="837129"/>
            </a:xfrm>
          </p:grpSpPr>
          <p:sp>
            <p:nvSpPr>
              <p:cNvPr id="23" name="Freeform: Shape 22">
                <a:extLst>
                  <a:ext uri="{FF2B5EF4-FFF2-40B4-BE49-F238E27FC236}">
                    <a16:creationId xmlns:a16="http://schemas.microsoft.com/office/drawing/2014/main" id="{43BA511B-B534-42BC-AC74-1A7BE2387A00}"/>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23">
                <a:extLst>
                  <a:ext uri="{FF2B5EF4-FFF2-40B4-BE49-F238E27FC236}">
                    <a16:creationId xmlns:a16="http://schemas.microsoft.com/office/drawing/2014/main" id="{A7D4D07D-54C5-4949-A050-9C17717B9341}"/>
                  </a:ext>
                </a:extLst>
              </p:cNvPr>
              <p:cNvSpPr/>
              <p:nvPr/>
            </p:nvSpPr>
            <p:spPr>
              <a:xfrm>
                <a:off x="5919788"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5" name="Rectangle 24">
                <a:extLst>
                  <a:ext uri="{FF2B5EF4-FFF2-40B4-BE49-F238E27FC236}">
                    <a16:creationId xmlns:a16="http://schemas.microsoft.com/office/drawing/2014/main" id="{7B09785D-D6E9-4B66-94AB-A3F52227082A}"/>
                  </a:ext>
                </a:extLst>
              </p:cNvPr>
              <p:cNvSpPr/>
              <p:nvPr/>
            </p:nvSpPr>
            <p:spPr>
              <a:xfrm>
                <a:off x="8132763"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a:extLst>
                  <a:ext uri="{FF2B5EF4-FFF2-40B4-BE49-F238E27FC236}">
                    <a16:creationId xmlns:a16="http://schemas.microsoft.com/office/drawing/2014/main" id="{3F288B2A-4FBE-4979-876A-3FF5155F2976}"/>
                  </a:ext>
                </a:extLst>
              </p:cNvPr>
              <p:cNvSpPr/>
              <p:nvPr/>
            </p:nvSpPr>
            <p:spPr>
              <a:xfrm>
                <a:off x="10129838"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Rectangle 26">
                <a:extLst>
                  <a:ext uri="{FF2B5EF4-FFF2-40B4-BE49-F238E27FC236}">
                    <a16:creationId xmlns:a16="http://schemas.microsoft.com/office/drawing/2014/main" id="{0BBB99BA-BFC3-47B9-A20E-002AE8DB3625}"/>
                  </a:ext>
                </a:extLst>
              </p:cNvPr>
              <p:cNvSpPr/>
              <p:nvPr/>
            </p:nvSpPr>
            <p:spPr>
              <a:xfrm>
                <a:off x="11574463" y="-2"/>
                <a:ext cx="617537"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1" name="Rectangle 20">
              <a:extLst>
                <a:ext uri="{FF2B5EF4-FFF2-40B4-BE49-F238E27FC236}">
                  <a16:creationId xmlns:a16="http://schemas.microsoft.com/office/drawing/2014/main" id="{E3AC8F05-62FD-4785-9EEB-4D3B5C449B1E}"/>
                </a:ext>
              </a:extLst>
            </p:cNvPr>
            <p:cNvSpPr/>
            <p:nvPr/>
          </p:nvSpPr>
          <p:spPr>
            <a:xfrm>
              <a:off x="244475" y="-2"/>
              <a:ext cx="373063"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8338263E-A353-4122-84B5-4E34F77F5E9F}"/>
                </a:ext>
              </a:extLst>
            </p:cNvPr>
            <p:cNvSpPr/>
            <p:nvPr/>
          </p:nvSpPr>
          <p:spPr>
            <a:xfrm>
              <a:off x="0" y="-2"/>
              <a:ext cx="244475"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079" name="TextBox 28">
            <a:extLst>
              <a:ext uri="{FF2B5EF4-FFF2-40B4-BE49-F238E27FC236}">
                <a16:creationId xmlns:a16="http://schemas.microsoft.com/office/drawing/2014/main" id="{4293227D-3A0C-4FC7-BD4D-BA4BA4E29BFC}"/>
              </a:ext>
            </a:extLst>
          </p:cNvPr>
          <p:cNvSpPr txBox="1">
            <a:spLocks noChangeArrowheads="1"/>
          </p:cNvSpPr>
          <p:nvPr/>
        </p:nvSpPr>
        <p:spPr bwMode="auto">
          <a:xfrm>
            <a:off x="449263" y="1782212"/>
            <a:ext cx="6865937"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r" eaLnBrk="1" hangingPunct="1"/>
            <a:r>
              <a:rPr lang="fr-FR" altLang="en-US" sz="3200" dirty="0">
                <a:solidFill>
                  <a:schemeClr val="bg1"/>
                </a:solidFill>
              </a:rPr>
              <a:t>L’industrie automobile marocaine représente près de 5% du PIB industriel,</a:t>
            </a:r>
            <a:endParaRPr lang="en-US" altLang="en-US" sz="3200" dirty="0">
              <a:solidFill>
                <a:schemeClr val="bg1"/>
              </a:solidFill>
            </a:endParaRPr>
          </a:p>
          <a:p>
            <a:pPr algn="r" eaLnBrk="1" hangingPunct="1"/>
            <a:r>
              <a:rPr lang="fr-FR" altLang="en-US" sz="3200" dirty="0">
                <a:solidFill>
                  <a:schemeClr val="bg1"/>
                </a:solidFill>
              </a:rPr>
              <a:t> Assure 14% des exportations industrielles et entraîne une grande partie de l’économie marocaine.(Données 2015) de ce fait, une grande partie de la population et la majorité des entreprises sont motorisées</a:t>
            </a:r>
          </a:p>
        </p:txBody>
      </p:sp>
      <p:sp>
        <p:nvSpPr>
          <p:cNvPr id="19" name="TextBox 4">
            <a:extLst>
              <a:ext uri="{FF2B5EF4-FFF2-40B4-BE49-F238E27FC236}">
                <a16:creationId xmlns:a16="http://schemas.microsoft.com/office/drawing/2014/main" id="{32647162-A553-4820-9C67-505A0A16D7C5}"/>
              </a:ext>
            </a:extLst>
          </p:cNvPr>
          <p:cNvSpPr txBox="1">
            <a:spLocks noChangeArrowheads="1"/>
          </p:cNvSpPr>
          <p:nvPr/>
        </p:nvSpPr>
        <p:spPr bwMode="auto">
          <a:xfrm>
            <a:off x="4230701" y="880031"/>
            <a:ext cx="308449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eaLnBrk="1" hangingPunct="1">
              <a:defRPr sz="2400" b="1">
                <a:solidFill>
                  <a:schemeClr val="bg1"/>
                </a:solidFill>
                <a:latin typeface="Agency FB" panose="020B0503020202020204" pitchFamily="34" charset="0"/>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r>
              <a:rPr lang="en-US" altLang="en-US" sz="4000" dirty="0"/>
              <a:t>Etude du Marché</a:t>
            </a:r>
          </a:p>
        </p:txBody>
      </p:sp>
      <p:grpSp>
        <p:nvGrpSpPr>
          <p:cNvPr id="20" name="Group 19">
            <a:extLst>
              <a:ext uri="{FF2B5EF4-FFF2-40B4-BE49-F238E27FC236}">
                <a16:creationId xmlns:a16="http://schemas.microsoft.com/office/drawing/2014/main" id="{05ADEBB7-9DB5-429D-AA28-394362B8493F}"/>
              </a:ext>
            </a:extLst>
          </p:cNvPr>
          <p:cNvGrpSpPr/>
          <p:nvPr/>
        </p:nvGrpSpPr>
        <p:grpSpPr>
          <a:xfrm>
            <a:off x="54769" y="-271818"/>
            <a:ext cx="2671763" cy="1016000"/>
            <a:chOff x="9727904" y="5725395"/>
            <a:chExt cx="2671763" cy="1016000"/>
          </a:xfrm>
        </p:grpSpPr>
        <p:grpSp>
          <p:nvGrpSpPr>
            <p:cNvPr id="28" name="Group 15">
              <a:extLst>
                <a:ext uri="{FF2B5EF4-FFF2-40B4-BE49-F238E27FC236}">
                  <a16:creationId xmlns:a16="http://schemas.microsoft.com/office/drawing/2014/main" id="{34349EE2-C052-4281-AB65-D0E694140E28}"/>
                </a:ext>
              </a:extLst>
            </p:cNvPr>
            <p:cNvGrpSpPr>
              <a:grpSpLocks/>
            </p:cNvGrpSpPr>
            <p:nvPr/>
          </p:nvGrpSpPr>
          <p:grpSpPr bwMode="auto">
            <a:xfrm>
              <a:off x="9727904" y="5725395"/>
              <a:ext cx="2671763" cy="1016000"/>
              <a:chOff x="6586820" y="604618"/>
              <a:chExt cx="2671693" cy="1015663"/>
            </a:xfrm>
          </p:grpSpPr>
          <p:pic>
            <p:nvPicPr>
              <p:cNvPr id="30" name="Picture 16">
                <a:extLst>
                  <a:ext uri="{FF2B5EF4-FFF2-40B4-BE49-F238E27FC236}">
                    <a16:creationId xmlns:a16="http://schemas.microsoft.com/office/drawing/2014/main" id="{495D8B47-EBDD-4E35-9144-C0BC400EBE90}"/>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TextBox 17">
                <a:extLst>
                  <a:ext uri="{FF2B5EF4-FFF2-40B4-BE49-F238E27FC236}">
                    <a16:creationId xmlns:a16="http://schemas.microsoft.com/office/drawing/2014/main" id="{71BA0152-B1F4-4C36-B3CF-466BB362E767}"/>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29" name="Freeform: Shape 28">
              <a:extLst>
                <a:ext uri="{FF2B5EF4-FFF2-40B4-BE49-F238E27FC236}">
                  <a16:creationId xmlns:a16="http://schemas.microsoft.com/office/drawing/2014/main" id="{5EC181E3-C42B-4D73-B39F-5A96E849CDF6}"/>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79"/>
                                        </p:tgtEl>
                                        <p:attrNameLst>
                                          <p:attrName>style.visibility</p:attrName>
                                        </p:attrNameLst>
                                      </p:cBhvr>
                                      <p:to>
                                        <p:strVal val="visible"/>
                                      </p:to>
                                    </p:set>
                                    <p:animEffect transition="in" filter="fade">
                                      <p:cBhvr>
                                        <p:cTn id="10" dur="500"/>
                                        <p:tgtEl>
                                          <p:spTgt spid="3079"/>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9"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63BC619-6C7C-4774-A583-ED287251647F}"/>
              </a:ext>
            </a:extLst>
          </p:cNvPr>
          <p:cNvSpPr/>
          <p:nvPr/>
        </p:nvSpPr>
        <p:spPr>
          <a:xfrm>
            <a:off x="4525963" y="0"/>
            <a:ext cx="766603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4099" name="Picture 13">
            <a:extLst>
              <a:ext uri="{FF2B5EF4-FFF2-40B4-BE49-F238E27FC236}">
                <a16:creationId xmlns:a16="http://schemas.microsoft.com/office/drawing/2014/main" id="{DA67DCDC-B406-42CF-B778-EB3B2D6F28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88" y="4763"/>
            <a:ext cx="4572001"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0" name="TextBox 4">
            <a:extLst>
              <a:ext uri="{FF2B5EF4-FFF2-40B4-BE49-F238E27FC236}">
                <a16:creationId xmlns:a16="http://schemas.microsoft.com/office/drawing/2014/main" id="{541F62E1-C3E6-4BCE-8AA8-6336A27429D3}"/>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grpSp>
        <p:nvGrpSpPr>
          <p:cNvPr id="4101" name="Group 3">
            <a:extLst>
              <a:ext uri="{FF2B5EF4-FFF2-40B4-BE49-F238E27FC236}">
                <a16:creationId xmlns:a16="http://schemas.microsoft.com/office/drawing/2014/main" id="{3F9A9483-C65C-4D67-BF7B-153FC51E3C1C}"/>
              </a:ext>
            </a:extLst>
          </p:cNvPr>
          <p:cNvGrpSpPr>
            <a:grpSpLocks/>
          </p:cNvGrpSpPr>
          <p:nvPr/>
        </p:nvGrpSpPr>
        <p:grpSpPr bwMode="auto">
          <a:xfrm flipH="1">
            <a:off x="-39688" y="0"/>
            <a:ext cx="12231688" cy="836613"/>
            <a:chOff x="0" y="-2"/>
            <a:chExt cx="12231599" cy="837129"/>
          </a:xfrm>
        </p:grpSpPr>
        <p:grpSp>
          <p:nvGrpSpPr>
            <p:cNvPr id="4108" name="Group 5">
              <a:extLst>
                <a:ext uri="{FF2B5EF4-FFF2-40B4-BE49-F238E27FC236}">
                  <a16:creationId xmlns:a16="http://schemas.microsoft.com/office/drawing/2014/main" id="{1A6A6AE8-8E14-4199-8912-45EB60547F16}"/>
                </a:ext>
              </a:extLst>
            </p:cNvPr>
            <p:cNvGrpSpPr>
              <a:grpSpLocks/>
            </p:cNvGrpSpPr>
            <p:nvPr/>
          </p:nvGrpSpPr>
          <p:grpSpPr bwMode="auto">
            <a:xfrm>
              <a:off x="0" y="-2"/>
              <a:ext cx="12231599" cy="837129"/>
              <a:chOff x="0" y="-2"/>
              <a:chExt cx="12231599" cy="837129"/>
            </a:xfrm>
          </p:grpSpPr>
          <p:sp>
            <p:nvSpPr>
              <p:cNvPr id="9" name="Freeform: Shape 8">
                <a:extLst>
                  <a:ext uri="{FF2B5EF4-FFF2-40B4-BE49-F238E27FC236}">
                    <a16:creationId xmlns:a16="http://schemas.microsoft.com/office/drawing/2014/main" id="{F69FE264-DB32-4B88-AE6D-01F665620A20}"/>
                  </a:ext>
                </a:extLst>
              </p:cNvPr>
              <p:cNvSpPr/>
              <p:nvPr/>
            </p:nvSpPr>
            <p:spPr>
              <a:xfrm>
                <a:off x="0" y="-2"/>
                <a:ext cx="12191911"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Rectangle 9">
                <a:extLst>
                  <a:ext uri="{FF2B5EF4-FFF2-40B4-BE49-F238E27FC236}">
                    <a16:creationId xmlns:a16="http://schemas.microsoft.com/office/drawing/2014/main" id="{3BA97F37-3339-4F0D-892D-D8AD9520A2BF}"/>
                  </a:ext>
                </a:extLst>
              </p:cNvPr>
              <p:cNvSpPr/>
              <p:nvPr/>
            </p:nvSpPr>
            <p:spPr>
              <a:xfrm>
                <a:off x="5919744" y="-2"/>
                <a:ext cx="2212959" cy="109606"/>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Rectangle 10">
                <a:extLst>
                  <a:ext uri="{FF2B5EF4-FFF2-40B4-BE49-F238E27FC236}">
                    <a16:creationId xmlns:a16="http://schemas.microsoft.com/office/drawing/2014/main" id="{CB9D7298-D321-467B-A81E-5C44E8EF2D9C}"/>
                  </a:ext>
                </a:extLst>
              </p:cNvPr>
              <p:cNvSpPr/>
              <p:nvPr/>
            </p:nvSpPr>
            <p:spPr>
              <a:xfrm>
                <a:off x="8132703" y="-2"/>
                <a:ext cx="1997060"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286CE418-D251-4691-AE43-7C9852EFDED4}"/>
                  </a:ext>
                </a:extLst>
              </p:cNvPr>
              <p:cNvSpPr/>
              <p:nvPr/>
            </p:nvSpPr>
            <p:spPr>
              <a:xfrm>
                <a:off x="10129763" y="-2"/>
                <a:ext cx="1444614"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830451FA-01A5-49E3-A10C-FB9F896E4524}"/>
                  </a:ext>
                </a:extLst>
              </p:cNvPr>
              <p:cNvSpPr/>
              <p:nvPr/>
            </p:nvSpPr>
            <p:spPr>
              <a:xfrm>
                <a:off x="11574378" y="-2"/>
                <a:ext cx="657221"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7" name="Rectangle 6">
              <a:extLst>
                <a:ext uri="{FF2B5EF4-FFF2-40B4-BE49-F238E27FC236}">
                  <a16:creationId xmlns:a16="http://schemas.microsoft.com/office/drawing/2014/main" id="{146DDD56-4A91-40B5-B767-413C7465AB14}"/>
                </a:ext>
              </a:extLst>
            </p:cNvPr>
            <p:cNvSpPr/>
            <p:nvPr/>
          </p:nvSpPr>
          <p:spPr>
            <a:xfrm>
              <a:off x="244473" y="-2"/>
              <a:ext cx="373059"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A1911D93-C0B9-46E5-A04D-6F30EB1D32A1}"/>
                </a:ext>
              </a:extLst>
            </p:cNvPr>
            <p:cNvSpPr/>
            <p:nvPr/>
          </p:nvSpPr>
          <p:spPr>
            <a:xfrm>
              <a:off x="0" y="-2"/>
              <a:ext cx="244473"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4103" name="TextBox 19">
            <a:extLst>
              <a:ext uri="{FF2B5EF4-FFF2-40B4-BE49-F238E27FC236}">
                <a16:creationId xmlns:a16="http://schemas.microsoft.com/office/drawing/2014/main" id="{48CFBEF4-EB15-4D05-98B9-0311083951FB}"/>
              </a:ext>
            </a:extLst>
          </p:cNvPr>
          <p:cNvSpPr txBox="1">
            <a:spLocks noChangeArrowheads="1"/>
          </p:cNvSpPr>
          <p:nvPr/>
        </p:nvSpPr>
        <p:spPr bwMode="auto">
          <a:xfrm>
            <a:off x="4654550" y="1116013"/>
            <a:ext cx="7415213" cy="563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fr-FR" altLang="en-US" sz="2400">
                <a:solidFill>
                  <a:schemeClr val="bg1"/>
                </a:solidFill>
              </a:rPr>
              <a:t>La ville agadir avec une population estimée à 421844 habitants selon le RGBH, est la ville de notre choix car elle constitue</a:t>
            </a:r>
            <a:endParaRPr lang="en-US" altLang="en-US" sz="2400">
              <a:solidFill>
                <a:schemeClr val="bg1"/>
              </a:solidFill>
            </a:endParaRPr>
          </a:p>
          <a:p>
            <a:pPr lvl="1" eaLnBrk="1" hangingPunct="1"/>
            <a:r>
              <a:rPr lang="fr-FR" altLang="en-US" sz="2400">
                <a:solidFill>
                  <a:schemeClr val="bg1"/>
                </a:solidFill>
              </a:rPr>
              <a:t>-Un pôle économique</a:t>
            </a:r>
            <a:endParaRPr lang="en-US" altLang="en-US" sz="2400">
              <a:solidFill>
                <a:schemeClr val="bg1"/>
              </a:solidFill>
            </a:endParaRPr>
          </a:p>
          <a:p>
            <a:pPr lvl="1" eaLnBrk="1" hangingPunct="1"/>
            <a:r>
              <a:rPr lang="fr-FR" altLang="en-US" sz="2400">
                <a:solidFill>
                  <a:schemeClr val="bg1"/>
                </a:solidFill>
              </a:rPr>
              <a:t>-Une ville aux activités diversifiées </a:t>
            </a:r>
            <a:endParaRPr lang="en-US" altLang="en-US" sz="2400">
              <a:solidFill>
                <a:schemeClr val="bg1"/>
              </a:solidFill>
            </a:endParaRPr>
          </a:p>
          <a:p>
            <a:pPr lvl="1" eaLnBrk="1" hangingPunct="1"/>
            <a:r>
              <a:rPr lang="fr-FR" altLang="en-US" sz="2400">
                <a:solidFill>
                  <a:schemeClr val="bg1"/>
                </a:solidFill>
              </a:rPr>
              <a:t>-une ville aux multiples sites touristiques</a:t>
            </a:r>
            <a:endParaRPr lang="en-US" altLang="en-US" sz="2400">
              <a:solidFill>
                <a:schemeClr val="bg1"/>
              </a:solidFill>
            </a:endParaRPr>
          </a:p>
          <a:p>
            <a:pPr lvl="1" eaLnBrk="1" hangingPunct="1"/>
            <a:r>
              <a:rPr lang="fr-FR" altLang="en-US" sz="2400">
                <a:solidFill>
                  <a:schemeClr val="bg1"/>
                </a:solidFill>
              </a:rPr>
              <a:t>-Une ville à sécurité garantie et renforcée</a:t>
            </a:r>
            <a:endParaRPr lang="en-US" altLang="en-US" sz="2400">
              <a:solidFill>
                <a:schemeClr val="bg1"/>
              </a:solidFill>
            </a:endParaRPr>
          </a:p>
          <a:p>
            <a:pPr eaLnBrk="1" hangingPunct="1"/>
            <a:r>
              <a:rPr lang="fr-FR" altLang="en-US" sz="2400">
                <a:solidFill>
                  <a:schemeClr val="bg1"/>
                </a:solidFill>
              </a:rPr>
              <a:t>Au vu des points susmentionnés, agadir est une ville idéale pour commerce cette activité aussi avec les déférents déplacements engages parles touristes, les professionnel et tous les usagers de la route une quantité importante de véhicule est utilisée</a:t>
            </a:r>
            <a:endParaRPr lang="en-US" altLang="en-US" sz="2400">
              <a:solidFill>
                <a:schemeClr val="bg1"/>
              </a:solidFill>
            </a:endParaRPr>
          </a:p>
          <a:p>
            <a:pPr eaLnBrk="1" hangingPunct="1"/>
            <a:r>
              <a:rPr lang="fr-FR" altLang="en-US" sz="2400">
                <a:solidFill>
                  <a:schemeClr val="bg1"/>
                </a:solidFill>
              </a:rPr>
              <a:t>Enfin, étant un pôle économique dans le pays, nous pouvons attester que cet environnement macro-économique est propice pour ce type d’investissement </a:t>
            </a:r>
            <a:endParaRPr lang="en-US" altLang="en-US" sz="2400">
              <a:solidFill>
                <a:schemeClr val="bg1"/>
              </a:solidFill>
            </a:endParaRPr>
          </a:p>
        </p:txBody>
      </p:sp>
      <p:sp>
        <p:nvSpPr>
          <p:cNvPr id="4104" name="TextBox 20">
            <a:extLst>
              <a:ext uri="{FF2B5EF4-FFF2-40B4-BE49-F238E27FC236}">
                <a16:creationId xmlns:a16="http://schemas.microsoft.com/office/drawing/2014/main" id="{C7D9D904-DFDC-4356-A150-040BA232460D}"/>
              </a:ext>
            </a:extLst>
          </p:cNvPr>
          <p:cNvSpPr txBox="1">
            <a:spLocks noChangeArrowheads="1"/>
          </p:cNvSpPr>
          <p:nvPr/>
        </p:nvSpPr>
        <p:spPr bwMode="auto">
          <a:xfrm>
            <a:off x="4452336" y="688396"/>
            <a:ext cx="5774338"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fr-FR" altLang="en-US" sz="2800" b="1" dirty="0">
                <a:solidFill>
                  <a:schemeClr val="bg1"/>
                </a:solidFill>
                <a:latin typeface="Agency FB" panose="020B0503020202020204" pitchFamily="34" charset="0"/>
              </a:rPr>
              <a:t>Choix de l’environnement macro-économique </a:t>
            </a:r>
            <a:endParaRPr lang="en-US" altLang="en-US" sz="2800" dirty="0">
              <a:solidFill>
                <a:schemeClr val="bg1"/>
              </a:solidFill>
              <a:latin typeface="Agency FB" panose="020B0503020202020204" pitchFamily="34" charset="0"/>
            </a:endParaRPr>
          </a:p>
          <a:p>
            <a:pPr eaLnBrk="1" hangingPunct="1"/>
            <a:endParaRPr lang="en-US" altLang="en-US" sz="2800" dirty="0">
              <a:latin typeface="Agency FB" panose="020B0503020202020204" pitchFamily="34" charset="0"/>
            </a:endParaRPr>
          </a:p>
        </p:txBody>
      </p:sp>
      <p:grpSp>
        <p:nvGrpSpPr>
          <p:cNvPr id="20" name="Group 19">
            <a:extLst>
              <a:ext uri="{FF2B5EF4-FFF2-40B4-BE49-F238E27FC236}">
                <a16:creationId xmlns:a16="http://schemas.microsoft.com/office/drawing/2014/main" id="{D36B9A85-DEB2-4B1D-921F-750BBBA835E2}"/>
              </a:ext>
            </a:extLst>
          </p:cNvPr>
          <p:cNvGrpSpPr/>
          <p:nvPr/>
        </p:nvGrpSpPr>
        <p:grpSpPr>
          <a:xfrm>
            <a:off x="9753599" y="-308769"/>
            <a:ext cx="2671763" cy="1016000"/>
            <a:chOff x="9727904" y="5725395"/>
            <a:chExt cx="2671763" cy="1016000"/>
          </a:xfrm>
        </p:grpSpPr>
        <p:grpSp>
          <p:nvGrpSpPr>
            <p:cNvPr id="21" name="Group 15">
              <a:extLst>
                <a:ext uri="{FF2B5EF4-FFF2-40B4-BE49-F238E27FC236}">
                  <a16:creationId xmlns:a16="http://schemas.microsoft.com/office/drawing/2014/main" id="{0EFB0EBC-A2A0-4FC9-A732-15B82CA0D230}"/>
                </a:ext>
              </a:extLst>
            </p:cNvPr>
            <p:cNvGrpSpPr>
              <a:grpSpLocks/>
            </p:cNvGrpSpPr>
            <p:nvPr/>
          </p:nvGrpSpPr>
          <p:grpSpPr bwMode="auto">
            <a:xfrm>
              <a:off x="9727904" y="5725395"/>
              <a:ext cx="2671763" cy="1016000"/>
              <a:chOff x="6586820" y="604618"/>
              <a:chExt cx="2671693" cy="1015663"/>
            </a:xfrm>
          </p:grpSpPr>
          <p:pic>
            <p:nvPicPr>
              <p:cNvPr id="23" name="Picture 16">
                <a:extLst>
                  <a:ext uri="{FF2B5EF4-FFF2-40B4-BE49-F238E27FC236}">
                    <a16:creationId xmlns:a16="http://schemas.microsoft.com/office/drawing/2014/main" id="{BEA62979-E922-427F-B52C-8B5EA9228D5F}"/>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extBox 17">
                <a:extLst>
                  <a:ext uri="{FF2B5EF4-FFF2-40B4-BE49-F238E27FC236}">
                    <a16:creationId xmlns:a16="http://schemas.microsoft.com/office/drawing/2014/main" id="{8DBB88AD-35C1-48C2-8E6E-6B8FDB2D205D}"/>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22" name="Freeform: Shape 21">
              <a:extLst>
                <a:ext uri="{FF2B5EF4-FFF2-40B4-BE49-F238E27FC236}">
                  <a16:creationId xmlns:a16="http://schemas.microsoft.com/office/drawing/2014/main" id="{22FDC77F-9538-4F0E-9A4C-49C9076EAB2A}"/>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104"/>
                                        </p:tgtEl>
                                        <p:attrNameLst>
                                          <p:attrName>style.visibility</p:attrName>
                                        </p:attrNameLst>
                                      </p:cBhvr>
                                      <p:to>
                                        <p:strVal val="visible"/>
                                      </p:to>
                                    </p:set>
                                    <p:animEffect transition="in" filter="fade">
                                      <p:cBhvr>
                                        <p:cTn id="7" dur="500"/>
                                        <p:tgtEl>
                                          <p:spTgt spid="410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03"/>
                                        </p:tgtEl>
                                        <p:attrNameLst>
                                          <p:attrName>style.visibility</p:attrName>
                                        </p:attrNameLst>
                                      </p:cBhvr>
                                      <p:to>
                                        <p:strVal val="visible"/>
                                      </p:to>
                                    </p:set>
                                    <p:animEffect transition="in" filter="fade">
                                      <p:cBhvr>
                                        <p:cTn id="10" dur="500"/>
                                        <p:tgtEl>
                                          <p:spTgt spid="4103"/>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3" grpId="0"/>
      <p:bldP spid="410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3">
            <a:extLst>
              <a:ext uri="{FF2B5EF4-FFF2-40B4-BE49-F238E27FC236}">
                <a16:creationId xmlns:a16="http://schemas.microsoft.com/office/drawing/2014/main" id="{CCFA2B9A-6ADF-4AAD-ABA0-9BA0E283AD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5201" b="13283"/>
          <a:stretch>
            <a:fillRect/>
          </a:stretch>
        </p:blipFill>
        <p:spPr bwMode="auto">
          <a:xfrm>
            <a:off x="0" y="1312863"/>
            <a:ext cx="12192000" cy="418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extBox 4">
            <a:extLst>
              <a:ext uri="{FF2B5EF4-FFF2-40B4-BE49-F238E27FC236}">
                <a16:creationId xmlns:a16="http://schemas.microsoft.com/office/drawing/2014/main" id="{CCC00457-F38B-4FB2-BA0D-82FFCBED1F5D}"/>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5124" name="TextBox 1">
            <a:extLst>
              <a:ext uri="{FF2B5EF4-FFF2-40B4-BE49-F238E27FC236}">
                <a16:creationId xmlns:a16="http://schemas.microsoft.com/office/drawing/2014/main" id="{D6A97B7E-678D-45B2-B4A5-C33D00DD0667}"/>
              </a:ext>
            </a:extLst>
          </p:cNvPr>
          <p:cNvSpPr txBox="1">
            <a:spLocks noChangeArrowheads="1"/>
          </p:cNvSpPr>
          <p:nvPr/>
        </p:nvSpPr>
        <p:spPr bwMode="auto">
          <a:xfrm>
            <a:off x="828674" y="5685179"/>
            <a:ext cx="10393363"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800" b="1" dirty="0">
                <a:solidFill>
                  <a:schemeClr val="bg1"/>
                </a:solidFill>
                <a:latin typeface="Agency FB" panose="020B0503020202020204" pitchFamily="34" charset="0"/>
              </a:rPr>
              <a:t>Le ciblage</a:t>
            </a:r>
            <a:r>
              <a:rPr lang="en-US" altLang="en-US" sz="2800" b="1" dirty="0">
                <a:solidFill>
                  <a:schemeClr val="bg1"/>
                </a:solidFill>
                <a:latin typeface="Agency FB" panose="020B0503020202020204" pitchFamily="34" charset="0"/>
              </a:rPr>
              <a:t>: </a:t>
            </a:r>
            <a:r>
              <a:rPr lang="fr-FR" altLang="en-US" dirty="0">
                <a:solidFill>
                  <a:schemeClr val="bg1"/>
                </a:solidFill>
              </a:rPr>
              <a:t>L'Enterprise Hasna vise deux catégories des clients à savoir : les particuliers et las entreprise </a:t>
            </a:r>
            <a:endParaRPr lang="en-US" altLang="en-US" dirty="0">
              <a:solidFill>
                <a:schemeClr val="bg1"/>
              </a:solidFill>
            </a:endParaRPr>
          </a:p>
          <a:p>
            <a:pPr algn="ctr" eaLnBrk="1" hangingPunct="1"/>
            <a:r>
              <a:rPr lang="fr-FR" altLang="en-US" dirty="0">
                <a:solidFill>
                  <a:schemeClr val="bg1"/>
                </a:solidFill>
              </a:rPr>
              <a:t>Pour atteindre ces deux catégories et les fidéliser, il est indispensable, d’inventorier des étapes importantes.</a:t>
            </a:r>
            <a:endParaRPr lang="en-US" altLang="en-US" dirty="0">
              <a:solidFill>
                <a:schemeClr val="bg1"/>
              </a:solidFill>
            </a:endParaRPr>
          </a:p>
        </p:txBody>
      </p:sp>
      <p:sp>
        <p:nvSpPr>
          <p:cNvPr id="5125" name="TextBox 2">
            <a:extLst>
              <a:ext uri="{FF2B5EF4-FFF2-40B4-BE49-F238E27FC236}">
                <a16:creationId xmlns:a16="http://schemas.microsoft.com/office/drawing/2014/main" id="{B4727895-B8A5-4E7D-91C3-7B0287BC0F1B}"/>
              </a:ext>
            </a:extLst>
          </p:cNvPr>
          <p:cNvSpPr txBox="1">
            <a:spLocks noChangeArrowheads="1"/>
          </p:cNvSpPr>
          <p:nvPr/>
        </p:nvSpPr>
        <p:spPr bwMode="auto">
          <a:xfrm>
            <a:off x="1065213" y="236538"/>
            <a:ext cx="9920287"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800" b="1" dirty="0">
                <a:solidFill>
                  <a:srgbClr val="FF9000"/>
                </a:solidFill>
                <a:latin typeface="Agency FB" panose="020B0503020202020204" pitchFamily="34" charset="0"/>
              </a:rPr>
              <a:t>Recherche des clients</a:t>
            </a:r>
            <a:endParaRPr lang="en-US" altLang="en-US" sz="2800" dirty="0">
              <a:solidFill>
                <a:srgbClr val="FF9000"/>
              </a:solidFill>
              <a:latin typeface="Agency FB" panose="020B0503020202020204" pitchFamily="34" charset="0"/>
            </a:endParaRPr>
          </a:p>
          <a:p>
            <a:pPr algn="ctr" eaLnBrk="1" hangingPunct="1"/>
            <a:r>
              <a:rPr lang="fr-FR" altLang="en-US" dirty="0">
                <a:solidFill>
                  <a:schemeClr val="bg1"/>
                </a:solidFill>
              </a:rPr>
              <a:t>Afin d’obtenir une clientèle forte et fidèle des stratégies marketing et publicitaires seront mises en place</a:t>
            </a:r>
            <a:endParaRPr lang="en-US" altLang="en-US" dirty="0">
              <a:solidFill>
                <a:schemeClr val="bg1"/>
              </a:solidFill>
            </a:endParaRPr>
          </a:p>
          <a:p>
            <a:pPr algn="ctr" eaLnBrk="1" hangingPunct="1"/>
            <a:endParaRPr lang="en-US" altLang="en-US"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125"/>
                                        </p:tgtEl>
                                        <p:attrNameLst>
                                          <p:attrName>style.visibility</p:attrName>
                                        </p:attrNameLst>
                                      </p:cBhvr>
                                      <p:to>
                                        <p:strVal val="visible"/>
                                      </p:to>
                                    </p:set>
                                    <p:animEffect transition="in" filter="fade">
                                      <p:cBhvr>
                                        <p:cTn id="7" dur="500"/>
                                        <p:tgtEl>
                                          <p:spTgt spid="51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124"/>
                                        </p:tgtEl>
                                        <p:attrNameLst>
                                          <p:attrName>style.visibility</p:attrName>
                                        </p:attrNameLst>
                                      </p:cBhvr>
                                      <p:to>
                                        <p:strVal val="visible"/>
                                      </p:to>
                                    </p:set>
                                    <p:animEffect transition="in" filter="fade">
                                      <p:cBhvr>
                                        <p:cTn id="10"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4" grpId="0"/>
      <p:bldP spid="51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A94ED2A-9B8A-46C9-80C5-AFD28C110580}"/>
              </a:ext>
            </a:extLst>
          </p:cNvPr>
          <p:cNvGrpSpPr/>
          <p:nvPr/>
        </p:nvGrpSpPr>
        <p:grpSpPr>
          <a:xfrm>
            <a:off x="1594269" y="4039567"/>
            <a:ext cx="124668" cy="664739"/>
            <a:chOff x="1594270" y="4412641"/>
            <a:chExt cx="124668" cy="664739"/>
          </a:xfrm>
          <a:solidFill>
            <a:schemeClr val="bg1"/>
          </a:solidFill>
        </p:grpSpPr>
        <p:cxnSp>
          <p:nvCxnSpPr>
            <p:cNvPr id="5" name="Straight Connector 4">
              <a:extLst>
                <a:ext uri="{FF2B5EF4-FFF2-40B4-BE49-F238E27FC236}">
                  <a16:creationId xmlns:a16="http://schemas.microsoft.com/office/drawing/2014/main" id="{FCD7655F-C4F0-40E2-807F-E0CBBA7B8E83}"/>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A8D27737-EBF5-42B6-8541-63F1B9A07F33}"/>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7" name="Group 6">
            <a:extLst>
              <a:ext uri="{FF2B5EF4-FFF2-40B4-BE49-F238E27FC236}">
                <a16:creationId xmlns:a16="http://schemas.microsoft.com/office/drawing/2014/main" id="{BD1D6C27-F12E-4165-9B98-AA16A3CFA92F}"/>
              </a:ext>
            </a:extLst>
          </p:cNvPr>
          <p:cNvGrpSpPr/>
          <p:nvPr/>
        </p:nvGrpSpPr>
        <p:grpSpPr>
          <a:xfrm>
            <a:off x="3813967" y="4045542"/>
            <a:ext cx="124668" cy="664739"/>
            <a:chOff x="1594270" y="4412641"/>
            <a:chExt cx="124668" cy="664739"/>
          </a:xfrm>
          <a:solidFill>
            <a:schemeClr val="bg1"/>
          </a:solidFill>
        </p:grpSpPr>
        <p:cxnSp>
          <p:nvCxnSpPr>
            <p:cNvPr id="8" name="Straight Connector 7">
              <a:extLst>
                <a:ext uri="{FF2B5EF4-FFF2-40B4-BE49-F238E27FC236}">
                  <a16:creationId xmlns:a16="http://schemas.microsoft.com/office/drawing/2014/main" id="{6707C33F-DC92-4406-800B-0A0A5CC43BE6}"/>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EF17563A-5AA3-4A4C-A484-579F8570F53F}"/>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 name="Group 9">
            <a:extLst>
              <a:ext uri="{FF2B5EF4-FFF2-40B4-BE49-F238E27FC236}">
                <a16:creationId xmlns:a16="http://schemas.microsoft.com/office/drawing/2014/main" id="{E06D8AFD-80D5-4B71-92A0-6A4C938D6863}"/>
              </a:ext>
            </a:extLst>
          </p:cNvPr>
          <p:cNvGrpSpPr/>
          <p:nvPr/>
        </p:nvGrpSpPr>
        <p:grpSpPr>
          <a:xfrm>
            <a:off x="6033665" y="4045542"/>
            <a:ext cx="124668" cy="664739"/>
            <a:chOff x="1594270" y="4412641"/>
            <a:chExt cx="124668" cy="664739"/>
          </a:xfrm>
          <a:solidFill>
            <a:schemeClr val="bg1"/>
          </a:solidFill>
        </p:grpSpPr>
        <p:cxnSp>
          <p:nvCxnSpPr>
            <p:cNvPr id="11" name="Straight Connector 10">
              <a:extLst>
                <a:ext uri="{FF2B5EF4-FFF2-40B4-BE49-F238E27FC236}">
                  <a16:creationId xmlns:a16="http://schemas.microsoft.com/office/drawing/2014/main" id="{F1BA5561-5042-4BD0-B55A-C43125328A62}"/>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23B3A2A1-C6AC-4542-A439-769FABB73FAF}"/>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3" name="Group 12">
            <a:extLst>
              <a:ext uri="{FF2B5EF4-FFF2-40B4-BE49-F238E27FC236}">
                <a16:creationId xmlns:a16="http://schemas.microsoft.com/office/drawing/2014/main" id="{2CD69142-7457-4D9B-A2A9-2E7D82008C33}"/>
              </a:ext>
            </a:extLst>
          </p:cNvPr>
          <p:cNvGrpSpPr/>
          <p:nvPr/>
        </p:nvGrpSpPr>
        <p:grpSpPr>
          <a:xfrm>
            <a:off x="8253363" y="4045542"/>
            <a:ext cx="124668" cy="664739"/>
            <a:chOff x="1594270" y="4412641"/>
            <a:chExt cx="124668" cy="664739"/>
          </a:xfrm>
          <a:solidFill>
            <a:schemeClr val="bg1"/>
          </a:solidFill>
        </p:grpSpPr>
        <p:cxnSp>
          <p:nvCxnSpPr>
            <p:cNvPr id="14" name="Straight Connector 13">
              <a:extLst>
                <a:ext uri="{FF2B5EF4-FFF2-40B4-BE49-F238E27FC236}">
                  <a16:creationId xmlns:a16="http://schemas.microsoft.com/office/drawing/2014/main" id="{254D540C-EBE9-4FB9-987A-F8C958BED816}"/>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7D7F90F-D72B-4CB3-B361-5A937B7A2472}"/>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6" name="Group 15">
            <a:extLst>
              <a:ext uri="{FF2B5EF4-FFF2-40B4-BE49-F238E27FC236}">
                <a16:creationId xmlns:a16="http://schemas.microsoft.com/office/drawing/2014/main" id="{C04D9A2C-5879-4F41-B1A5-ED0F4AC9E237}"/>
              </a:ext>
            </a:extLst>
          </p:cNvPr>
          <p:cNvGrpSpPr/>
          <p:nvPr/>
        </p:nvGrpSpPr>
        <p:grpSpPr>
          <a:xfrm>
            <a:off x="10473060" y="4045542"/>
            <a:ext cx="124668" cy="664739"/>
            <a:chOff x="1594270" y="4412641"/>
            <a:chExt cx="124668" cy="664739"/>
          </a:xfrm>
          <a:solidFill>
            <a:schemeClr val="bg1"/>
          </a:solidFill>
        </p:grpSpPr>
        <p:cxnSp>
          <p:nvCxnSpPr>
            <p:cNvPr id="17" name="Straight Connector 16">
              <a:extLst>
                <a:ext uri="{FF2B5EF4-FFF2-40B4-BE49-F238E27FC236}">
                  <a16:creationId xmlns:a16="http://schemas.microsoft.com/office/drawing/2014/main" id="{90EEB535-1D91-4BA1-990F-184AB74D3979}"/>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94A10A69-E3DB-4AF8-A15D-7B2402ECC623}"/>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19" name="Freeform: Shape 18">
            <a:extLst>
              <a:ext uri="{FF2B5EF4-FFF2-40B4-BE49-F238E27FC236}">
                <a16:creationId xmlns:a16="http://schemas.microsoft.com/office/drawing/2014/main" id="{F9197756-BBEB-438E-BFE7-F2B14D2AF324}"/>
              </a:ext>
            </a:extLst>
          </p:cNvPr>
          <p:cNvSpPr/>
          <p:nvPr/>
        </p:nvSpPr>
        <p:spPr>
          <a:xfrm>
            <a:off x="473075" y="1792288"/>
            <a:ext cx="11245850" cy="2365375"/>
          </a:xfrm>
          <a:custGeom>
            <a:avLst/>
            <a:gdLst>
              <a:gd name="connsiteX0" fmla="*/ 10061661 w 11244530"/>
              <a:gd name="connsiteY0" fmla="*/ 0 h 2365737"/>
              <a:gd name="connsiteX1" fmla="*/ 10148672 w 11244530"/>
              <a:gd name="connsiteY1" fmla="*/ 36041 h 2365737"/>
              <a:gd name="connsiteX2" fmla="*/ 11208490 w 11244530"/>
              <a:gd name="connsiteY2" fmla="*/ 1095859 h 2365737"/>
              <a:gd name="connsiteX3" fmla="*/ 11208490 w 11244530"/>
              <a:gd name="connsiteY3" fmla="*/ 1269879 h 2365737"/>
              <a:gd name="connsiteX4" fmla="*/ 10148672 w 11244530"/>
              <a:gd name="connsiteY4" fmla="*/ 2329697 h 2365737"/>
              <a:gd name="connsiteX5" fmla="*/ 9974651 w 11244530"/>
              <a:gd name="connsiteY5" fmla="*/ 2329697 h 2365737"/>
              <a:gd name="connsiteX6" fmla="*/ 9073634 w 11244530"/>
              <a:gd name="connsiteY6" fmla="*/ 1428680 h 2365737"/>
              <a:gd name="connsiteX7" fmla="*/ 9197093 w 11244530"/>
              <a:gd name="connsiteY7" fmla="*/ 1305221 h 2365737"/>
              <a:gd name="connsiteX8" fmla="*/ 10040627 w 11244530"/>
              <a:gd name="connsiteY8" fmla="*/ 2148755 h 2365737"/>
              <a:gd name="connsiteX9" fmla="*/ 10084920 w 11244530"/>
              <a:gd name="connsiteY9" fmla="*/ 2148755 h 2365737"/>
              <a:gd name="connsiteX10" fmla="*/ 11027548 w 11244530"/>
              <a:gd name="connsiteY10" fmla="*/ 1206128 h 2365737"/>
              <a:gd name="connsiteX11" fmla="*/ 11027548 w 11244530"/>
              <a:gd name="connsiteY11" fmla="*/ 1161835 h 2365737"/>
              <a:gd name="connsiteX12" fmla="*/ 10084920 w 11244530"/>
              <a:gd name="connsiteY12" fmla="*/ 219207 h 2365737"/>
              <a:gd name="connsiteX13" fmla="*/ 10062774 w 11244530"/>
              <a:gd name="connsiteY13" fmla="*/ 210033 h 2365737"/>
              <a:gd name="connsiteX14" fmla="*/ 10040627 w 11244530"/>
              <a:gd name="connsiteY14" fmla="*/ 219207 h 2365737"/>
              <a:gd name="connsiteX15" fmla="*/ 9452862 w 11244530"/>
              <a:gd name="connsiteY15" fmla="*/ 806972 h 2365737"/>
              <a:gd name="connsiteX16" fmla="*/ 9451755 w 11244530"/>
              <a:gd name="connsiteY16" fmla="*/ 805864 h 2365737"/>
              <a:gd name="connsiteX17" fmla="*/ 8989711 w 11244530"/>
              <a:gd name="connsiteY17" fmla="*/ 1267908 h 2365737"/>
              <a:gd name="connsiteX18" fmla="*/ 8988403 w 11244530"/>
              <a:gd name="connsiteY18" fmla="*/ 1269879 h 2365737"/>
              <a:gd name="connsiteX19" fmla="*/ 7928585 w 11244530"/>
              <a:gd name="connsiteY19" fmla="*/ 2329697 h 2365737"/>
              <a:gd name="connsiteX20" fmla="*/ 7754564 w 11244530"/>
              <a:gd name="connsiteY20" fmla="*/ 2329697 h 2365737"/>
              <a:gd name="connsiteX21" fmla="*/ 6854919 w 11244530"/>
              <a:gd name="connsiteY21" fmla="*/ 1430050 h 2365737"/>
              <a:gd name="connsiteX22" fmla="*/ 6978376 w 11244530"/>
              <a:gd name="connsiteY22" fmla="*/ 1306591 h 2365737"/>
              <a:gd name="connsiteX23" fmla="*/ 7820540 w 11244530"/>
              <a:gd name="connsiteY23" fmla="*/ 2148755 h 2365737"/>
              <a:gd name="connsiteX24" fmla="*/ 7864833 w 11244530"/>
              <a:gd name="connsiteY24" fmla="*/ 2148755 h 2365737"/>
              <a:gd name="connsiteX25" fmla="*/ 8807461 w 11244530"/>
              <a:gd name="connsiteY25" fmla="*/ 1206128 h 2365737"/>
              <a:gd name="connsiteX26" fmla="*/ 8807863 w 11244530"/>
              <a:gd name="connsiteY26" fmla="*/ 1205155 h 2365737"/>
              <a:gd name="connsiteX27" fmla="*/ 8910234 w 11244530"/>
              <a:gd name="connsiteY27" fmla="*/ 1102784 h 2365737"/>
              <a:gd name="connsiteX28" fmla="*/ 8914833 w 11244530"/>
              <a:gd name="connsiteY28" fmla="*/ 1095859 h 2365737"/>
              <a:gd name="connsiteX29" fmla="*/ 9974651 w 11244530"/>
              <a:gd name="connsiteY29" fmla="*/ 36041 h 2365737"/>
              <a:gd name="connsiteX30" fmla="*/ 10061661 w 11244530"/>
              <a:gd name="connsiteY30" fmla="*/ 0 h 2365737"/>
              <a:gd name="connsiteX31" fmla="*/ 7841574 w 11244530"/>
              <a:gd name="connsiteY31" fmla="*/ 0 h 2365737"/>
              <a:gd name="connsiteX32" fmla="*/ 7928585 w 11244530"/>
              <a:gd name="connsiteY32" fmla="*/ 36041 h 2365737"/>
              <a:gd name="connsiteX33" fmla="*/ 8830434 w 11244530"/>
              <a:gd name="connsiteY33" fmla="*/ 937891 h 2365737"/>
              <a:gd name="connsiteX34" fmla="*/ 8706976 w 11244530"/>
              <a:gd name="connsiteY34" fmla="*/ 1061350 h 2365737"/>
              <a:gd name="connsiteX35" fmla="*/ 7864833 w 11244530"/>
              <a:gd name="connsiteY35" fmla="*/ 219207 h 2365737"/>
              <a:gd name="connsiteX36" fmla="*/ 7842688 w 11244530"/>
              <a:gd name="connsiteY36" fmla="*/ 210033 h 2365737"/>
              <a:gd name="connsiteX37" fmla="*/ 7820540 w 11244530"/>
              <a:gd name="connsiteY37" fmla="*/ 219207 h 2365737"/>
              <a:gd name="connsiteX38" fmla="*/ 6877913 w 11244530"/>
              <a:gd name="connsiteY38" fmla="*/ 1161835 h 2365737"/>
              <a:gd name="connsiteX39" fmla="*/ 6877541 w 11244530"/>
              <a:gd name="connsiteY39" fmla="*/ 1162735 h 2365737"/>
              <a:gd name="connsiteX40" fmla="*/ 6732572 w 11244530"/>
              <a:gd name="connsiteY40" fmla="*/ 1307704 h 2365737"/>
              <a:gd name="connsiteX41" fmla="*/ 6732131 w 11244530"/>
              <a:gd name="connsiteY41" fmla="*/ 1307262 h 2365737"/>
              <a:gd name="connsiteX42" fmla="*/ 5709696 w 11244530"/>
              <a:gd name="connsiteY42" fmla="*/ 2329697 h 2365737"/>
              <a:gd name="connsiteX43" fmla="*/ 5535676 w 11244530"/>
              <a:gd name="connsiteY43" fmla="*/ 2329697 h 2365737"/>
              <a:gd name="connsiteX44" fmla="*/ 4634621 w 11244530"/>
              <a:gd name="connsiteY44" fmla="*/ 1428642 h 2365737"/>
              <a:gd name="connsiteX45" fmla="*/ 4758079 w 11244530"/>
              <a:gd name="connsiteY45" fmla="*/ 1305183 h 2365737"/>
              <a:gd name="connsiteX46" fmla="*/ 5601651 w 11244530"/>
              <a:gd name="connsiteY46" fmla="*/ 2148755 h 2365737"/>
              <a:gd name="connsiteX47" fmla="*/ 5645944 w 11244530"/>
              <a:gd name="connsiteY47" fmla="*/ 2148755 h 2365737"/>
              <a:gd name="connsiteX48" fmla="*/ 6214284 w 11244530"/>
              <a:gd name="connsiteY48" fmla="*/ 1580415 h 2365737"/>
              <a:gd name="connsiteX49" fmla="*/ 6214771 w 11244530"/>
              <a:gd name="connsiteY49" fmla="*/ 1580902 h 2365737"/>
              <a:gd name="connsiteX50" fmla="*/ 6684730 w 11244530"/>
              <a:gd name="connsiteY50" fmla="*/ 1110943 h 2365737"/>
              <a:gd name="connsiteX51" fmla="*/ 6694748 w 11244530"/>
              <a:gd name="connsiteY51" fmla="*/ 1095859 h 2365737"/>
              <a:gd name="connsiteX52" fmla="*/ 7754564 w 11244530"/>
              <a:gd name="connsiteY52" fmla="*/ 36041 h 2365737"/>
              <a:gd name="connsiteX53" fmla="*/ 7841574 w 11244530"/>
              <a:gd name="connsiteY53" fmla="*/ 0 h 2365737"/>
              <a:gd name="connsiteX54" fmla="*/ 5622686 w 11244530"/>
              <a:gd name="connsiteY54" fmla="*/ 0 h 2365737"/>
              <a:gd name="connsiteX55" fmla="*/ 5709696 w 11244530"/>
              <a:gd name="connsiteY55" fmla="*/ 36041 h 2365737"/>
              <a:gd name="connsiteX56" fmla="*/ 6612318 w 11244530"/>
              <a:gd name="connsiteY56" fmla="*/ 938662 h 2365737"/>
              <a:gd name="connsiteX57" fmla="*/ 6488860 w 11244530"/>
              <a:gd name="connsiteY57" fmla="*/ 1062121 h 2365737"/>
              <a:gd name="connsiteX58" fmla="*/ 5645945 w 11244530"/>
              <a:gd name="connsiteY58" fmla="*/ 219207 h 2365737"/>
              <a:gd name="connsiteX59" fmla="*/ 5623799 w 11244530"/>
              <a:gd name="connsiteY59" fmla="*/ 210033 h 2365737"/>
              <a:gd name="connsiteX60" fmla="*/ 5601651 w 11244530"/>
              <a:gd name="connsiteY60" fmla="*/ 219207 h 2365737"/>
              <a:gd name="connsiteX61" fmla="*/ 5030920 w 11244530"/>
              <a:gd name="connsiteY61" fmla="*/ 789939 h 2365737"/>
              <a:gd name="connsiteX62" fmla="*/ 5029774 w 11244530"/>
              <a:gd name="connsiteY62" fmla="*/ 788793 h 2365737"/>
              <a:gd name="connsiteX63" fmla="*/ 4512274 w 11244530"/>
              <a:gd name="connsiteY63" fmla="*/ 1306295 h 2365737"/>
              <a:gd name="connsiteX64" fmla="*/ 4512222 w 11244530"/>
              <a:gd name="connsiteY64" fmla="*/ 1306243 h 2365737"/>
              <a:gd name="connsiteX65" fmla="*/ 3488769 w 11244530"/>
              <a:gd name="connsiteY65" fmla="*/ 2329697 h 2365737"/>
              <a:gd name="connsiteX66" fmla="*/ 3314749 w 11244530"/>
              <a:gd name="connsiteY66" fmla="*/ 2329696 h 2365737"/>
              <a:gd name="connsiteX67" fmla="*/ 2414267 w 11244530"/>
              <a:gd name="connsiteY67" fmla="*/ 1429215 h 2365737"/>
              <a:gd name="connsiteX68" fmla="*/ 2537726 w 11244530"/>
              <a:gd name="connsiteY68" fmla="*/ 1305756 h 2365737"/>
              <a:gd name="connsiteX69" fmla="*/ 3380724 w 11244530"/>
              <a:gd name="connsiteY69" fmla="*/ 2148755 h 2365737"/>
              <a:gd name="connsiteX70" fmla="*/ 3425017 w 11244530"/>
              <a:gd name="connsiteY70" fmla="*/ 2148755 h 2365737"/>
              <a:gd name="connsiteX71" fmla="*/ 4031068 w 11244530"/>
              <a:gd name="connsiteY71" fmla="*/ 1542704 h 2365737"/>
              <a:gd name="connsiteX72" fmla="*/ 4031165 w 11244530"/>
              <a:gd name="connsiteY72" fmla="*/ 1542802 h 2365737"/>
              <a:gd name="connsiteX73" fmla="*/ 4471410 w 11244530"/>
              <a:gd name="connsiteY73" fmla="*/ 1102559 h 2365737"/>
              <a:gd name="connsiteX74" fmla="*/ 4475858 w 11244530"/>
              <a:gd name="connsiteY74" fmla="*/ 1095859 h 2365737"/>
              <a:gd name="connsiteX75" fmla="*/ 5535676 w 11244530"/>
              <a:gd name="connsiteY75" fmla="*/ 36041 h 2365737"/>
              <a:gd name="connsiteX76" fmla="*/ 5622686 w 11244530"/>
              <a:gd name="connsiteY76" fmla="*/ 0 h 2365737"/>
              <a:gd name="connsiteX77" fmla="*/ 1182871 w 11244530"/>
              <a:gd name="connsiteY77" fmla="*/ 0 h 2365737"/>
              <a:gd name="connsiteX78" fmla="*/ 1269880 w 11244530"/>
              <a:gd name="connsiteY78" fmla="*/ 36041 h 2365737"/>
              <a:gd name="connsiteX79" fmla="*/ 2171666 w 11244530"/>
              <a:gd name="connsiteY79" fmla="*/ 937827 h 2365737"/>
              <a:gd name="connsiteX80" fmla="*/ 2048207 w 11244530"/>
              <a:gd name="connsiteY80" fmla="*/ 1061285 h 2365737"/>
              <a:gd name="connsiteX81" fmla="*/ 1206129 w 11244530"/>
              <a:gd name="connsiteY81" fmla="*/ 219207 h 2365737"/>
              <a:gd name="connsiteX82" fmla="*/ 1183982 w 11244530"/>
              <a:gd name="connsiteY82" fmla="*/ 210033 h 2365737"/>
              <a:gd name="connsiteX83" fmla="*/ 1161836 w 11244530"/>
              <a:gd name="connsiteY83" fmla="*/ 219207 h 2365737"/>
              <a:gd name="connsiteX84" fmla="*/ 219208 w 11244530"/>
              <a:gd name="connsiteY84" fmla="*/ 1161835 h 2365737"/>
              <a:gd name="connsiteX85" fmla="*/ 219208 w 11244530"/>
              <a:gd name="connsiteY85" fmla="*/ 1206128 h 2365737"/>
              <a:gd name="connsiteX86" fmla="*/ 1161835 w 11244530"/>
              <a:gd name="connsiteY86" fmla="*/ 2148755 h 2365737"/>
              <a:gd name="connsiteX87" fmla="*/ 1206129 w 11244530"/>
              <a:gd name="connsiteY87" fmla="*/ 2148755 h 2365737"/>
              <a:gd name="connsiteX88" fmla="*/ 2148756 w 11244530"/>
              <a:gd name="connsiteY88" fmla="*/ 1206127 h 2365737"/>
              <a:gd name="connsiteX89" fmla="*/ 2149249 w 11244530"/>
              <a:gd name="connsiteY89" fmla="*/ 1204938 h 2365737"/>
              <a:gd name="connsiteX90" fmla="*/ 2248215 w 11244530"/>
              <a:gd name="connsiteY90" fmla="*/ 1105972 h 2365737"/>
              <a:gd name="connsiteX91" fmla="*/ 2254932 w 11244530"/>
              <a:gd name="connsiteY91" fmla="*/ 1095859 h 2365737"/>
              <a:gd name="connsiteX92" fmla="*/ 3314749 w 11244530"/>
              <a:gd name="connsiteY92" fmla="*/ 36041 h 2365737"/>
              <a:gd name="connsiteX93" fmla="*/ 3401759 w 11244530"/>
              <a:gd name="connsiteY93" fmla="*/ 0 h 2365737"/>
              <a:gd name="connsiteX94" fmla="*/ 3488769 w 11244530"/>
              <a:gd name="connsiteY94" fmla="*/ 36041 h 2365737"/>
              <a:gd name="connsiteX95" fmla="*/ 4391002 w 11244530"/>
              <a:gd name="connsiteY95" fmla="*/ 938273 h 2365737"/>
              <a:gd name="connsiteX96" fmla="*/ 4267542 w 11244530"/>
              <a:gd name="connsiteY96" fmla="*/ 1061732 h 2365737"/>
              <a:gd name="connsiteX97" fmla="*/ 3425018 w 11244530"/>
              <a:gd name="connsiteY97" fmla="*/ 219207 h 2365737"/>
              <a:gd name="connsiteX98" fmla="*/ 3402872 w 11244530"/>
              <a:gd name="connsiteY98" fmla="*/ 210033 h 2365737"/>
              <a:gd name="connsiteX99" fmla="*/ 3380724 w 11244530"/>
              <a:gd name="connsiteY99" fmla="*/ 219207 h 2365737"/>
              <a:gd name="connsiteX100" fmla="*/ 2799381 w 11244530"/>
              <a:gd name="connsiteY100" fmla="*/ 800551 h 2365737"/>
              <a:gd name="connsiteX101" fmla="*/ 2798809 w 11244530"/>
              <a:gd name="connsiteY101" fmla="*/ 799979 h 2365737"/>
              <a:gd name="connsiteX102" fmla="*/ 2331260 w 11244530"/>
              <a:gd name="connsiteY102" fmla="*/ 1267528 h 2365737"/>
              <a:gd name="connsiteX103" fmla="*/ 2329698 w 11244530"/>
              <a:gd name="connsiteY103" fmla="*/ 1269879 h 2365737"/>
              <a:gd name="connsiteX104" fmla="*/ 1269881 w 11244530"/>
              <a:gd name="connsiteY104" fmla="*/ 2329696 h 2365737"/>
              <a:gd name="connsiteX105" fmla="*/ 1095860 w 11244530"/>
              <a:gd name="connsiteY105" fmla="*/ 2329697 h 2365737"/>
              <a:gd name="connsiteX106" fmla="*/ 36042 w 11244530"/>
              <a:gd name="connsiteY106" fmla="*/ 1269879 h 2365737"/>
              <a:gd name="connsiteX107" fmla="*/ 36042 w 11244530"/>
              <a:gd name="connsiteY107" fmla="*/ 1095859 h 2365737"/>
              <a:gd name="connsiteX108" fmla="*/ 1095860 w 11244530"/>
              <a:gd name="connsiteY108" fmla="*/ 36041 h 2365737"/>
              <a:gd name="connsiteX109" fmla="*/ 1182871 w 11244530"/>
              <a:gd name="connsiteY109" fmla="*/ 0 h 236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1244530" h="2365737">
                <a:moveTo>
                  <a:pt x="10061661" y="0"/>
                </a:moveTo>
                <a:cubicBezTo>
                  <a:pt x="10093153" y="0"/>
                  <a:pt x="10124644" y="12013"/>
                  <a:pt x="10148672" y="36041"/>
                </a:cubicBezTo>
                <a:lnTo>
                  <a:pt x="11208490" y="1095859"/>
                </a:lnTo>
                <a:cubicBezTo>
                  <a:pt x="11256544" y="1143913"/>
                  <a:pt x="11256544" y="1221825"/>
                  <a:pt x="11208490" y="1269879"/>
                </a:cubicBezTo>
                <a:lnTo>
                  <a:pt x="10148672" y="2329697"/>
                </a:lnTo>
                <a:cubicBezTo>
                  <a:pt x="10100617" y="2377751"/>
                  <a:pt x="10022706" y="2377751"/>
                  <a:pt x="9974651" y="2329697"/>
                </a:cubicBezTo>
                <a:lnTo>
                  <a:pt x="9073634" y="1428680"/>
                </a:lnTo>
                <a:lnTo>
                  <a:pt x="9197093" y="1305221"/>
                </a:lnTo>
                <a:lnTo>
                  <a:pt x="10040627" y="2148755"/>
                </a:lnTo>
                <a:cubicBezTo>
                  <a:pt x="10052858" y="2160986"/>
                  <a:pt x="10072689" y="2160987"/>
                  <a:pt x="10084920" y="2148755"/>
                </a:cubicBezTo>
                <a:lnTo>
                  <a:pt x="11027548" y="1206128"/>
                </a:lnTo>
                <a:cubicBezTo>
                  <a:pt x="11039779" y="1193895"/>
                  <a:pt x="11039779" y="1174065"/>
                  <a:pt x="11027548" y="1161835"/>
                </a:cubicBezTo>
                <a:lnTo>
                  <a:pt x="10084920" y="219207"/>
                </a:lnTo>
                <a:cubicBezTo>
                  <a:pt x="10078805" y="213091"/>
                  <a:pt x="10070790" y="210033"/>
                  <a:pt x="10062774" y="210033"/>
                </a:cubicBezTo>
                <a:cubicBezTo>
                  <a:pt x="10054758" y="210033"/>
                  <a:pt x="10046743" y="213091"/>
                  <a:pt x="10040627" y="219207"/>
                </a:cubicBezTo>
                <a:lnTo>
                  <a:pt x="9452862" y="806972"/>
                </a:lnTo>
                <a:lnTo>
                  <a:pt x="9451755" y="805864"/>
                </a:lnTo>
                <a:lnTo>
                  <a:pt x="8989711" y="1267908"/>
                </a:lnTo>
                <a:lnTo>
                  <a:pt x="8988403" y="1269879"/>
                </a:lnTo>
                <a:lnTo>
                  <a:pt x="7928585" y="2329697"/>
                </a:lnTo>
                <a:cubicBezTo>
                  <a:pt x="7880530" y="2377751"/>
                  <a:pt x="7802619" y="2377751"/>
                  <a:pt x="7754564" y="2329697"/>
                </a:cubicBezTo>
                <a:lnTo>
                  <a:pt x="6854919" y="1430050"/>
                </a:lnTo>
                <a:lnTo>
                  <a:pt x="6978376" y="1306591"/>
                </a:lnTo>
                <a:lnTo>
                  <a:pt x="7820540" y="2148755"/>
                </a:lnTo>
                <a:cubicBezTo>
                  <a:pt x="7832770" y="2160986"/>
                  <a:pt x="7852603" y="2160987"/>
                  <a:pt x="7864833" y="2148755"/>
                </a:cubicBezTo>
                <a:lnTo>
                  <a:pt x="8807461" y="1206128"/>
                </a:lnTo>
                <a:lnTo>
                  <a:pt x="8807863" y="1205155"/>
                </a:lnTo>
                <a:lnTo>
                  <a:pt x="8910234" y="1102784"/>
                </a:lnTo>
                <a:lnTo>
                  <a:pt x="8914833" y="1095859"/>
                </a:lnTo>
                <a:lnTo>
                  <a:pt x="9974651" y="36041"/>
                </a:lnTo>
                <a:cubicBezTo>
                  <a:pt x="9998679" y="12013"/>
                  <a:pt x="10030170" y="0"/>
                  <a:pt x="10061661" y="0"/>
                </a:cubicBezTo>
                <a:close/>
                <a:moveTo>
                  <a:pt x="7841574" y="0"/>
                </a:moveTo>
                <a:cubicBezTo>
                  <a:pt x="7873066" y="0"/>
                  <a:pt x="7904559" y="12014"/>
                  <a:pt x="7928585" y="36041"/>
                </a:cubicBezTo>
                <a:lnTo>
                  <a:pt x="8830434" y="937891"/>
                </a:lnTo>
                <a:lnTo>
                  <a:pt x="8706976" y="1061350"/>
                </a:lnTo>
                <a:lnTo>
                  <a:pt x="7864833" y="219207"/>
                </a:lnTo>
                <a:cubicBezTo>
                  <a:pt x="7858717" y="213091"/>
                  <a:pt x="7850703" y="210033"/>
                  <a:pt x="7842688" y="210033"/>
                </a:cubicBezTo>
                <a:cubicBezTo>
                  <a:pt x="7834671" y="210033"/>
                  <a:pt x="7826656" y="213092"/>
                  <a:pt x="7820540" y="219207"/>
                </a:cubicBezTo>
                <a:lnTo>
                  <a:pt x="6877913" y="1161835"/>
                </a:lnTo>
                <a:lnTo>
                  <a:pt x="6877541" y="1162735"/>
                </a:lnTo>
                <a:lnTo>
                  <a:pt x="6732572" y="1307704"/>
                </a:lnTo>
                <a:lnTo>
                  <a:pt x="6732131" y="1307262"/>
                </a:lnTo>
                <a:lnTo>
                  <a:pt x="5709696" y="2329697"/>
                </a:lnTo>
                <a:cubicBezTo>
                  <a:pt x="5661642" y="2377751"/>
                  <a:pt x="5583730" y="2377751"/>
                  <a:pt x="5535676" y="2329697"/>
                </a:cubicBezTo>
                <a:lnTo>
                  <a:pt x="4634621" y="1428642"/>
                </a:lnTo>
                <a:lnTo>
                  <a:pt x="4758079" y="1305183"/>
                </a:lnTo>
                <a:lnTo>
                  <a:pt x="5601651" y="2148755"/>
                </a:lnTo>
                <a:cubicBezTo>
                  <a:pt x="5613883" y="2160987"/>
                  <a:pt x="5633714" y="2160987"/>
                  <a:pt x="5645944" y="2148755"/>
                </a:cubicBezTo>
                <a:lnTo>
                  <a:pt x="6214284" y="1580415"/>
                </a:lnTo>
                <a:lnTo>
                  <a:pt x="6214771" y="1580902"/>
                </a:lnTo>
                <a:lnTo>
                  <a:pt x="6684730" y="1110943"/>
                </a:lnTo>
                <a:lnTo>
                  <a:pt x="6694748" y="1095859"/>
                </a:lnTo>
                <a:lnTo>
                  <a:pt x="7754564" y="36041"/>
                </a:lnTo>
                <a:cubicBezTo>
                  <a:pt x="7778593" y="12013"/>
                  <a:pt x="7810084" y="0"/>
                  <a:pt x="7841574" y="0"/>
                </a:cubicBezTo>
                <a:close/>
                <a:moveTo>
                  <a:pt x="5622686" y="0"/>
                </a:moveTo>
                <a:cubicBezTo>
                  <a:pt x="5654178" y="0"/>
                  <a:pt x="5685668" y="12013"/>
                  <a:pt x="5709696" y="36041"/>
                </a:cubicBezTo>
                <a:lnTo>
                  <a:pt x="6612318" y="938662"/>
                </a:lnTo>
                <a:lnTo>
                  <a:pt x="6488860" y="1062121"/>
                </a:lnTo>
                <a:lnTo>
                  <a:pt x="5645945" y="219207"/>
                </a:lnTo>
                <a:cubicBezTo>
                  <a:pt x="5639829" y="213091"/>
                  <a:pt x="5631814" y="210033"/>
                  <a:pt x="5623799" y="210033"/>
                </a:cubicBezTo>
                <a:cubicBezTo>
                  <a:pt x="5615783" y="210033"/>
                  <a:pt x="5607768" y="213091"/>
                  <a:pt x="5601651" y="219207"/>
                </a:cubicBezTo>
                <a:lnTo>
                  <a:pt x="5030920" y="789939"/>
                </a:lnTo>
                <a:lnTo>
                  <a:pt x="5029774" y="788793"/>
                </a:lnTo>
                <a:lnTo>
                  <a:pt x="4512274" y="1306295"/>
                </a:lnTo>
                <a:lnTo>
                  <a:pt x="4512222" y="1306243"/>
                </a:lnTo>
                <a:lnTo>
                  <a:pt x="3488769" y="2329697"/>
                </a:lnTo>
                <a:cubicBezTo>
                  <a:pt x="3440715" y="2377752"/>
                  <a:pt x="3362803" y="2377751"/>
                  <a:pt x="3314749" y="2329696"/>
                </a:cubicBezTo>
                <a:lnTo>
                  <a:pt x="2414267" y="1429215"/>
                </a:lnTo>
                <a:lnTo>
                  <a:pt x="2537726" y="1305756"/>
                </a:lnTo>
                <a:lnTo>
                  <a:pt x="3380724" y="2148755"/>
                </a:lnTo>
                <a:cubicBezTo>
                  <a:pt x="3392956" y="2160987"/>
                  <a:pt x="3412787" y="2160987"/>
                  <a:pt x="3425017" y="2148755"/>
                </a:cubicBezTo>
                <a:lnTo>
                  <a:pt x="4031068" y="1542704"/>
                </a:lnTo>
                <a:lnTo>
                  <a:pt x="4031165" y="1542802"/>
                </a:lnTo>
                <a:lnTo>
                  <a:pt x="4471410" y="1102559"/>
                </a:lnTo>
                <a:lnTo>
                  <a:pt x="4475858" y="1095859"/>
                </a:lnTo>
                <a:lnTo>
                  <a:pt x="5535676" y="36041"/>
                </a:lnTo>
                <a:cubicBezTo>
                  <a:pt x="5559704" y="12013"/>
                  <a:pt x="5591194" y="0"/>
                  <a:pt x="5622686" y="0"/>
                </a:cubicBezTo>
                <a:close/>
                <a:moveTo>
                  <a:pt x="1182871" y="0"/>
                </a:moveTo>
                <a:cubicBezTo>
                  <a:pt x="1214362" y="0"/>
                  <a:pt x="1245853" y="12013"/>
                  <a:pt x="1269880" y="36041"/>
                </a:cubicBezTo>
                <a:lnTo>
                  <a:pt x="2171666" y="937827"/>
                </a:lnTo>
                <a:lnTo>
                  <a:pt x="2048207" y="1061285"/>
                </a:lnTo>
                <a:lnTo>
                  <a:pt x="1206129" y="219207"/>
                </a:lnTo>
                <a:cubicBezTo>
                  <a:pt x="1200013" y="213091"/>
                  <a:pt x="1191997" y="210033"/>
                  <a:pt x="1183982" y="210033"/>
                </a:cubicBezTo>
                <a:cubicBezTo>
                  <a:pt x="1175966" y="210033"/>
                  <a:pt x="1167952" y="213091"/>
                  <a:pt x="1161836" y="219207"/>
                </a:cubicBezTo>
                <a:lnTo>
                  <a:pt x="219208" y="1161835"/>
                </a:lnTo>
                <a:cubicBezTo>
                  <a:pt x="206976" y="1174066"/>
                  <a:pt x="206976" y="1193896"/>
                  <a:pt x="219208" y="1206128"/>
                </a:cubicBezTo>
                <a:lnTo>
                  <a:pt x="1161835" y="2148755"/>
                </a:lnTo>
                <a:cubicBezTo>
                  <a:pt x="1174067" y="2160987"/>
                  <a:pt x="1193897" y="2160987"/>
                  <a:pt x="1206129" y="2148755"/>
                </a:cubicBezTo>
                <a:lnTo>
                  <a:pt x="2148756" y="1206127"/>
                </a:lnTo>
                <a:lnTo>
                  <a:pt x="2149249" y="1204938"/>
                </a:lnTo>
                <a:lnTo>
                  <a:pt x="2248215" y="1105972"/>
                </a:lnTo>
                <a:lnTo>
                  <a:pt x="2254932" y="1095859"/>
                </a:lnTo>
                <a:lnTo>
                  <a:pt x="3314749" y="36041"/>
                </a:lnTo>
                <a:cubicBezTo>
                  <a:pt x="3338777" y="12013"/>
                  <a:pt x="3370268" y="0"/>
                  <a:pt x="3401759" y="0"/>
                </a:cubicBezTo>
                <a:cubicBezTo>
                  <a:pt x="3433250" y="0"/>
                  <a:pt x="3464741" y="12013"/>
                  <a:pt x="3488769" y="36041"/>
                </a:cubicBezTo>
                <a:lnTo>
                  <a:pt x="4391002" y="938273"/>
                </a:lnTo>
                <a:lnTo>
                  <a:pt x="4267542" y="1061732"/>
                </a:lnTo>
                <a:lnTo>
                  <a:pt x="3425018" y="219207"/>
                </a:lnTo>
                <a:cubicBezTo>
                  <a:pt x="3418902" y="213091"/>
                  <a:pt x="3410886" y="210033"/>
                  <a:pt x="3402872" y="210033"/>
                </a:cubicBezTo>
                <a:cubicBezTo>
                  <a:pt x="3394856" y="210033"/>
                  <a:pt x="3386841" y="213092"/>
                  <a:pt x="3380724" y="219207"/>
                </a:cubicBezTo>
                <a:lnTo>
                  <a:pt x="2799381" y="800551"/>
                </a:lnTo>
                <a:lnTo>
                  <a:pt x="2798809" y="799979"/>
                </a:lnTo>
                <a:lnTo>
                  <a:pt x="2331260" y="1267528"/>
                </a:lnTo>
                <a:lnTo>
                  <a:pt x="2329698" y="1269879"/>
                </a:lnTo>
                <a:lnTo>
                  <a:pt x="1269881" y="2329696"/>
                </a:lnTo>
                <a:cubicBezTo>
                  <a:pt x="1221826" y="2377751"/>
                  <a:pt x="1143914" y="2377751"/>
                  <a:pt x="1095860" y="2329697"/>
                </a:cubicBezTo>
                <a:lnTo>
                  <a:pt x="36042" y="1269879"/>
                </a:lnTo>
                <a:cubicBezTo>
                  <a:pt x="-12013" y="1221825"/>
                  <a:pt x="-12013" y="1143913"/>
                  <a:pt x="36042" y="1095859"/>
                </a:cubicBezTo>
                <a:lnTo>
                  <a:pt x="1095860" y="36041"/>
                </a:lnTo>
                <a:cubicBezTo>
                  <a:pt x="1119887" y="12013"/>
                  <a:pt x="1151378" y="0"/>
                  <a:pt x="11828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Rounded Corners 19">
            <a:extLst>
              <a:ext uri="{FF2B5EF4-FFF2-40B4-BE49-F238E27FC236}">
                <a16:creationId xmlns:a16="http://schemas.microsoft.com/office/drawing/2014/main" id="{78ADC954-6A2C-4FC2-A3E5-A742AE65AAB5}"/>
              </a:ext>
            </a:extLst>
          </p:cNvPr>
          <p:cNvSpPr/>
          <p:nvPr/>
        </p:nvSpPr>
        <p:spPr>
          <a:xfrm rot="2700000">
            <a:off x="1131094" y="2448719"/>
            <a:ext cx="1050925" cy="1052513"/>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Rounded Corners 20">
            <a:extLst>
              <a:ext uri="{FF2B5EF4-FFF2-40B4-BE49-F238E27FC236}">
                <a16:creationId xmlns:a16="http://schemas.microsoft.com/office/drawing/2014/main" id="{8F338FD8-B57A-4976-98B7-6D3EFB8091CA}"/>
              </a:ext>
            </a:extLst>
          </p:cNvPr>
          <p:cNvSpPr/>
          <p:nvPr/>
        </p:nvSpPr>
        <p:spPr>
          <a:xfrm rot="2700000">
            <a:off x="3348831" y="2448720"/>
            <a:ext cx="1050925" cy="1052512"/>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Rounded Corners 21">
            <a:extLst>
              <a:ext uri="{FF2B5EF4-FFF2-40B4-BE49-F238E27FC236}">
                <a16:creationId xmlns:a16="http://schemas.microsoft.com/office/drawing/2014/main" id="{6B8CF807-7584-4A4E-95E9-3BCE55F5C870}"/>
              </a:ext>
            </a:extLst>
          </p:cNvPr>
          <p:cNvSpPr/>
          <p:nvPr/>
        </p:nvSpPr>
        <p:spPr>
          <a:xfrm rot="2700000">
            <a:off x="5572125" y="2449513"/>
            <a:ext cx="1050925" cy="1050925"/>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Rounded Corners 22">
            <a:extLst>
              <a:ext uri="{FF2B5EF4-FFF2-40B4-BE49-F238E27FC236}">
                <a16:creationId xmlns:a16="http://schemas.microsoft.com/office/drawing/2014/main" id="{94F76E0D-407E-4248-B428-5F543C784A5D}"/>
              </a:ext>
            </a:extLst>
          </p:cNvPr>
          <p:cNvSpPr/>
          <p:nvPr/>
        </p:nvSpPr>
        <p:spPr>
          <a:xfrm rot="2700000">
            <a:off x="7789863" y="2449513"/>
            <a:ext cx="1050925" cy="1050925"/>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Rounded Corners 23">
            <a:extLst>
              <a:ext uri="{FF2B5EF4-FFF2-40B4-BE49-F238E27FC236}">
                <a16:creationId xmlns:a16="http://schemas.microsoft.com/office/drawing/2014/main" id="{B3BF86CF-0D24-4A06-B922-BBAB2976BC8B}"/>
              </a:ext>
            </a:extLst>
          </p:cNvPr>
          <p:cNvSpPr/>
          <p:nvPr/>
        </p:nvSpPr>
        <p:spPr>
          <a:xfrm rot="2700000">
            <a:off x="10006806" y="2448720"/>
            <a:ext cx="1050925" cy="1052512"/>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157" name="TextBox 24">
            <a:extLst>
              <a:ext uri="{FF2B5EF4-FFF2-40B4-BE49-F238E27FC236}">
                <a16:creationId xmlns:a16="http://schemas.microsoft.com/office/drawing/2014/main" id="{A06743E5-DE68-4BA9-B941-71D201E3E144}"/>
              </a:ext>
            </a:extLst>
          </p:cNvPr>
          <p:cNvSpPr txBox="1">
            <a:spLocks noChangeArrowheads="1"/>
          </p:cNvSpPr>
          <p:nvPr/>
        </p:nvSpPr>
        <p:spPr bwMode="auto">
          <a:xfrm>
            <a:off x="2889250" y="4703763"/>
            <a:ext cx="20097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a:solidFill>
                  <a:schemeClr val="bg1"/>
                </a:solidFill>
              </a:rPr>
              <a:t>le dépôt dans les boites aux lettres</a:t>
            </a:r>
            <a:endParaRPr lang="en-US" altLang="en-US" sz="2400" b="1">
              <a:solidFill>
                <a:schemeClr val="bg1"/>
              </a:solidFill>
            </a:endParaRPr>
          </a:p>
        </p:txBody>
      </p:sp>
      <p:sp>
        <p:nvSpPr>
          <p:cNvPr id="6158" name="TextBox 26">
            <a:extLst>
              <a:ext uri="{FF2B5EF4-FFF2-40B4-BE49-F238E27FC236}">
                <a16:creationId xmlns:a16="http://schemas.microsoft.com/office/drawing/2014/main" id="{85629A37-44E1-44A7-99D2-C65F7CDF115A}"/>
              </a:ext>
            </a:extLst>
          </p:cNvPr>
          <p:cNvSpPr txBox="1">
            <a:spLocks noChangeArrowheads="1"/>
          </p:cNvSpPr>
          <p:nvPr/>
        </p:nvSpPr>
        <p:spPr bwMode="auto">
          <a:xfrm>
            <a:off x="5124450" y="4703763"/>
            <a:ext cx="200818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b="1">
                <a:solidFill>
                  <a:schemeClr val="bg1"/>
                </a:solidFill>
              </a:rPr>
              <a:t>L’affichage public (taxis, supermarchés)</a:t>
            </a:r>
          </a:p>
        </p:txBody>
      </p:sp>
      <p:sp>
        <p:nvSpPr>
          <p:cNvPr id="6159" name="TextBox 28">
            <a:extLst>
              <a:ext uri="{FF2B5EF4-FFF2-40B4-BE49-F238E27FC236}">
                <a16:creationId xmlns:a16="http://schemas.microsoft.com/office/drawing/2014/main" id="{4BEFA589-B27C-4BE4-8981-EF264C96456D}"/>
              </a:ext>
            </a:extLst>
          </p:cNvPr>
          <p:cNvSpPr txBox="1">
            <a:spLocks noChangeArrowheads="1"/>
          </p:cNvSpPr>
          <p:nvPr/>
        </p:nvSpPr>
        <p:spPr bwMode="auto">
          <a:xfrm>
            <a:off x="7358063" y="4703763"/>
            <a:ext cx="2009775"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a:solidFill>
                  <a:schemeClr val="bg1"/>
                </a:solidFill>
              </a:rPr>
              <a:t>La fabrication des objets commerciaux (goodies, calendriers..)</a:t>
            </a:r>
            <a:endParaRPr lang="en-US" altLang="en-US" sz="2400" b="1">
              <a:solidFill>
                <a:schemeClr val="bg1"/>
              </a:solidFill>
            </a:endParaRPr>
          </a:p>
        </p:txBody>
      </p:sp>
      <p:sp>
        <p:nvSpPr>
          <p:cNvPr id="6160" name="TextBox 30">
            <a:extLst>
              <a:ext uri="{FF2B5EF4-FFF2-40B4-BE49-F238E27FC236}">
                <a16:creationId xmlns:a16="http://schemas.microsoft.com/office/drawing/2014/main" id="{1010D8E9-BDE2-4825-A213-6EAE1A374B42}"/>
              </a:ext>
            </a:extLst>
          </p:cNvPr>
          <p:cNvSpPr txBox="1">
            <a:spLocks noChangeArrowheads="1"/>
          </p:cNvSpPr>
          <p:nvPr/>
        </p:nvSpPr>
        <p:spPr bwMode="auto">
          <a:xfrm>
            <a:off x="9593263" y="4703763"/>
            <a:ext cx="200977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a:solidFill>
                  <a:schemeClr val="bg1"/>
                </a:solidFill>
              </a:rPr>
              <a:t>Le développement des réseaux sociaux.</a:t>
            </a:r>
          </a:p>
        </p:txBody>
      </p:sp>
      <p:sp>
        <p:nvSpPr>
          <p:cNvPr id="6161" name="TextBox 37">
            <a:extLst>
              <a:ext uri="{FF2B5EF4-FFF2-40B4-BE49-F238E27FC236}">
                <a16:creationId xmlns:a16="http://schemas.microsoft.com/office/drawing/2014/main" id="{AE227BB0-CB3E-4944-9EE6-BFACAE21DB42}"/>
              </a:ext>
            </a:extLst>
          </p:cNvPr>
          <p:cNvSpPr txBox="1">
            <a:spLocks noChangeArrowheads="1"/>
          </p:cNvSpPr>
          <p:nvPr/>
        </p:nvSpPr>
        <p:spPr bwMode="auto">
          <a:xfrm>
            <a:off x="654050" y="4703763"/>
            <a:ext cx="20097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a:solidFill>
                  <a:schemeClr val="bg1"/>
                </a:solidFill>
              </a:rPr>
              <a:t>La création des prospectus cartes de visite </a:t>
            </a:r>
            <a:endParaRPr lang="en-US" altLang="en-US" sz="2400" b="1">
              <a:solidFill>
                <a:schemeClr val="bg1"/>
              </a:solidFill>
            </a:endParaRPr>
          </a:p>
        </p:txBody>
      </p:sp>
      <p:sp>
        <p:nvSpPr>
          <p:cNvPr id="6162" name="Rectangle 39">
            <a:extLst>
              <a:ext uri="{FF2B5EF4-FFF2-40B4-BE49-F238E27FC236}">
                <a16:creationId xmlns:a16="http://schemas.microsoft.com/office/drawing/2014/main" id="{AD5CB941-B676-48C2-A5F3-978FD5B6F49F}"/>
              </a:ext>
            </a:extLst>
          </p:cNvPr>
          <p:cNvSpPr>
            <a:spLocks noChangeArrowheads="1"/>
          </p:cNvSpPr>
          <p:nvPr/>
        </p:nvSpPr>
        <p:spPr bwMode="auto">
          <a:xfrm>
            <a:off x="4859338" y="598488"/>
            <a:ext cx="2473325"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fr-FR" altLang="en-US" sz="4400" b="1" dirty="0">
                <a:solidFill>
                  <a:schemeClr val="bg1"/>
                </a:solidFill>
                <a:latin typeface="Agency FB" panose="020B0503020202020204" pitchFamily="34" charset="0"/>
              </a:rPr>
              <a:t>Particuliers</a:t>
            </a:r>
            <a:endParaRPr lang="en-US" altLang="en-US" sz="4000" dirty="0">
              <a:solidFill>
                <a:schemeClr val="bg1"/>
              </a:solidFill>
              <a:latin typeface="Agency FB" panose="020B0503020202020204" pitchFamily="34" charset="0"/>
            </a:endParaRPr>
          </a:p>
        </p:txBody>
      </p:sp>
      <p:pic>
        <p:nvPicPr>
          <p:cNvPr id="6164" name="Picture 45">
            <a:extLst>
              <a:ext uri="{FF2B5EF4-FFF2-40B4-BE49-F238E27FC236}">
                <a16:creationId xmlns:a16="http://schemas.microsoft.com/office/drawing/2014/main" id="{AE827A05-092A-42E8-9551-FD9B1C73B75E}"/>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5789613" y="2622550"/>
            <a:ext cx="7366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65" name="Picture 49">
            <a:extLst>
              <a:ext uri="{FF2B5EF4-FFF2-40B4-BE49-F238E27FC236}">
                <a16:creationId xmlns:a16="http://schemas.microsoft.com/office/drawing/2014/main" id="{52B416DF-E219-4377-BCE6-77D89071E867}"/>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1306513" y="2681288"/>
            <a:ext cx="700087"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66" name="Picture 51">
            <a:extLst>
              <a:ext uri="{FF2B5EF4-FFF2-40B4-BE49-F238E27FC236}">
                <a16:creationId xmlns:a16="http://schemas.microsoft.com/office/drawing/2014/main" id="{898C1F67-F12E-43DE-9327-E2F93600475A}"/>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3519488" y="2590800"/>
            <a:ext cx="838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67" name="Picture 53">
            <a:extLst>
              <a:ext uri="{FF2B5EF4-FFF2-40B4-BE49-F238E27FC236}">
                <a16:creationId xmlns:a16="http://schemas.microsoft.com/office/drawing/2014/main" id="{3B08253D-B30F-45B5-A3B4-2FA5527729D3}"/>
              </a:ext>
            </a:extLst>
          </p:cNvPr>
          <p:cNvPicPr>
            <a:picLocks noChangeAspect="1" noChangeArrowheads="1"/>
          </p:cNvPicPr>
          <p:nvPr/>
        </p:nvPicPr>
        <p:blipFill>
          <a:blip r:embed="rId5">
            <a:lum bright="70000" contrast="-70000"/>
            <a:extLst>
              <a:ext uri="{28A0092B-C50C-407E-A947-70E740481C1C}">
                <a14:useLocalDpi xmlns:a14="http://schemas.microsoft.com/office/drawing/2010/main" val="0"/>
              </a:ext>
            </a:extLst>
          </a:blip>
          <a:srcRect/>
          <a:stretch>
            <a:fillRect/>
          </a:stretch>
        </p:blipFill>
        <p:spPr bwMode="auto">
          <a:xfrm>
            <a:off x="10185400" y="2582863"/>
            <a:ext cx="693738"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68" name="Picture 55">
            <a:extLst>
              <a:ext uri="{FF2B5EF4-FFF2-40B4-BE49-F238E27FC236}">
                <a16:creationId xmlns:a16="http://schemas.microsoft.com/office/drawing/2014/main" id="{48AA0499-E3CD-46BD-B47A-B3B1EDEE2CDC}"/>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7942263" y="2530475"/>
            <a:ext cx="747712" cy="7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8" name="Group 37">
            <a:extLst>
              <a:ext uri="{FF2B5EF4-FFF2-40B4-BE49-F238E27FC236}">
                <a16:creationId xmlns:a16="http://schemas.microsoft.com/office/drawing/2014/main" id="{97861B1B-5D4F-42E4-9E3B-07B3BAB28C61}"/>
              </a:ext>
            </a:extLst>
          </p:cNvPr>
          <p:cNvGrpSpPr/>
          <p:nvPr/>
        </p:nvGrpSpPr>
        <p:grpSpPr>
          <a:xfrm>
            <a:off x="9520237" y="-146585"/>
            <a:ext cx="2671763" cy="1016000"/>
            <a:chOff x="9727904" y="5725395"/>
            <a:chExt cx="2671763" cy="1016000"/>
          </a:xfrm>
        </p:grpSpPr>
        <p:grpSp>
          <p:nvGrpSpPr>
            <p:cNvPr id="39" name="Group 15">
              <a:extLst>
                <a:ext uri="{FF2B5EF4-FFF2-40B4-BE49-F238E27FC236}">
                  <a16:creationId xmlns:a16="http://schemas.microsoft.com/office/drawing/2014/main" id="{84EE1C42-E750-497A-8B3E-73A0E83B5B0C}"/>
                </a:ext>
              </a:extLst>
            </p:cNvPr>
            <p:cNvGrpSpPr>
              <a:grpSpLocks/>
            </p:cNvGrpSpPr>
            <p:nvPr/>
          </p:nvGrpSpPr>
          <p:grpSpPr bwMode="auto">
            <a:xfrm>
              <a:off x="9727904" y="5725395"/>
              <a:ext cx="2671763" cy="1016000"/>
              <a:chOff x="6586820" y="604618"/>
              <a:chExt cx="2671693" cy="1015663"/>
            </a:xfrm>
          </p:grpSpPr>
          <p:pic>
            <p:nvPicPr>
              <p:cNvPr id="41" name="Picture 16">
                <a:extLst>
                  <a:ext uri="{FF2B5EF4-FFF2-40B4-BE49-F238E27FC236}">
                    <a16:creationId xmlns:a16="http://schemas.microsoft.com/office/drawing/2014/main" id="{D337942F-7FE9-407D-88AD-40E9A6215BC7}"/>
                  </a:ext>
                </a:extLst>
              </p:cNvPr>
              <p:cNvPicPr>
                <a:picLocks noChangeAspect="1" noChangeArrowheads="1"/>
              </p:cNvPicPr>
              <p:nvPr/>
            </p:nvPicPr>
            <p:blipFill>
              <a:blip r:embed="rId7">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 name="TextBox 17">
                <a:extLst>
                  <a:ext uri="{FF2B5EF4-FFF2-40B4-BE49-F238E27FC236}">
                    <a16:creationId xmlns:a16="http://schemas.microsoft.com/office/drawing/2014/main" id="{0F9176B8-6EEA-4B3C-9709-69A016744754}"/>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40" name="Freeform: Shape 39">
              <a:extLst>
                <a:ext uri="{FF2B5EF4-FFF2-40B4-BE49-F238E27FC236}">
                  <a16:creationId xmlns:a16="http://schemas.microsoft.com/office/drawing/2014/main" id="{B051EC1C-640C-4F67-8165-4ADC79A6253D}"/>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157"/>
                                        </p:tgtEl>
                                        <p:attrNameLst>
                                          <p:attrName>style.visibility</p:attrName>
                                        </p:attrNameLst>
                                      </p:cBhvr>
                                      <p:to>
                                        <p:strVal val="visible"/>
                                      </p:to>
                                    </p:set>
                                    <p:animEffect transition="in" filter="fade">
                                      <p:cBhvr>
                                        <p:cTn id="40" dur="500"/>
                                        <p:tgtEl>
                                          <p:spTgt spid="615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158"/>
                                        </p:tgtEl>
                                        <p:attrNameLst>
                                          <p:attrName>style.visibility</p:attrName>
                                        </p:attrNameLst>
                                      </p:cBhvr>
                                      <p:to>
                                        <p:strVal val="visible"/>
                                      </p:to>
                                    </p:set>
                                    <p:animEffect transition="in" filter="fade">
                                      <p:cBhvr>
                                        <p:cTn id="43" dur="500"/>
                                        <p:tgtEl>
                                          <p:spTgt spid="615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159"/>
                                        </p:tgtEl>
                                        <p:attrNameLst>
                                          <p:attrName>style.visibility</p:attrName>
                                        </p:attrNameLst>
                                      </p:cBhvr>
                                      <p:to>
                                        <p:strVal val="visible"/>
                                      </p:to>
                                    </p:set>
                                    <p:animEffect transition="in" filter="fade">
                                      <p:cBhvr>
                                        <p:cTn id="46" dur="500"/>
                                        <p:tgtEl>
                                          <p:spTgt spid="615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160"/>
                                        </p:tgtEl>
                                        <p:attrNameLst>
                                          <p:attrName>style.visibility</p:attrName>
                                        </p:attrNameLst>
                                      </p:cBhvr>
                                      <p:to>
                                        <p:strVal val="visible"/>
                                      </p:to>
                                    </p:set>
                                    <p:animEffect transition="in" filter="fade">
                                      <p:cBhvr>
                                        <p:cTn id="49" dur="500"/>
                                        <p:tgtEl>
                                          <p:spTgt spid="616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161"/>
                                        </p:tgtEl>
                                        <p:attrNameLst>
                                          <p:attrName>style.visibility</p:attrName>
                                        </p:attrNameLst>
                                      </p:cBhvr>
                                      <p:to>
                                        <p:strVal val="visible"/>
                                      </p:to>
                                    </p:set>
                                    <p:animEffect transition="in" filter="fade">
                                      <p:cBhvr>
                                        <p:cTn id="52" dur="500"/>
                                        <p:tgtEl>
                                          <p:spTgt spid="616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162"/>
                                        </p:tgtEl>
                                        <p:attrNameLst>
                                          <p:attrName>style.visibility</p:attrName>
                                        </p:attrNameLst>
                                      </p:cBhvr>
                                      <p:to>
                                        <p:strVal val="visible"/>
                                      </p:to>
                                    </p:set>
                                    <p:animEffect transition="in" filter="fade">
                                      <p:cBhvr>
                                        <p:cTn id="55" dur="500"/>
                                        <p:tgtEl>
                                          <p:spTgt spid="6162"/>
                                        </p:tgtEl>
                                      </p:cBhvr>
                                    </p:animEffect>
                                  </p:childTnLst>
                                </p:cTn>
                              </p:par>
                              <p:par>
                                <p:cTn id="56" presetID="10" presetClass="entr" presetSubtype="0" fill="hold" nodeType="withEffect">
                                  <p:stCondLst>
                                    <p:cond delay="0"/>
                                  </p:stCondLst>
                                  <p:childTnLst>
                                    <p:set>
                                      <p:cBhvr>
                                        <p:cTn id="57" dur="1" fill="hold">
                                          <p:stCondLst>
                                            <p:cond delay="0"/>
                                          </p:stCondLst>
                                        </p:cTn>
                                        <p:tgtEl>
                                          <p:spTgt spid="6164"/>
                                        </p:tgtEl>
                                        <p:attrNameLst>
                                          <p:attrName>style.visibility</p:attrName>
                                        </p:attrNameLst>
                                      </p:cBhvr>
                                      <p:to>
                                        <p:strVal val="visible"/>
                                      </p:to>
                                    </p:set>
                                    <p:animEffect transition="in" filter="fade">
                                      <p:cBhvr>
                                        <p:cTn id="58" dur="500"/>
                                        <p:tgtEl>
                                          <p:spTgt spid="6164"/>
                                        </p:tgtEl>
                                      </p:cBhvr>
                                    </p:animEffect>
                                  </p:childTnLst>
                                </p:cTn>
                              </p:par>
                              <p:par>
                                <p:cTn id="59" presetID="10" presetClass="entr" presetSubtype="0" fill="hold" nodeType="withEffect">
                                  <p:stCondLst>
                                    <p:cond delay="0"/>
                                  </p:stCondLst>
                                  <p:childTnLst>
                                    <p:set>
                                      <p:cBhvr>
                                        <p:cTn id="60" dur="1" fill="hold">
                                          <p:stCondLst>
                                            <p:cond delay="0"/>
                                          </p:stCondLst>
                                        </p:cTn>
                                        <p:tgtEl>
                                          <p:spTgt spid="6165"/>
                                        </p:tgtEl>
                                        <p:attrNameLst>
                                          <p:attrName>style.visibility</p:attrName>
                                        </p:attrNameLst>
                                      </p:cBhvr>
                                      <p:to>
                                        <p:strVal val="visible"/>
                                      </p:to>
                                    </p:set>
                                    <p:animEffect transition="in" filter="fade">
                                      <p:cBhvr>
                                        <p:cTn id="61" dur="500"/>
                                        <p:tgtEl>
                                          <p:spTgt spid="6165"/>
                                        </p:tgtEl>
                                      </p:cBhvr>
                                    </p:animEffect>
                                  </p:childTnLst>
                                </p:cTn>
                              </p:par>
                              <p:par>
                                <p:cTn id="62" presetID="10" presetClass="entr" presetSubtype="0" fill="hold" nodeType="withEffect">
                                  <p:stCondLst>
                                    <p:cond delay="0"/>
                                  </p:stCondLst>
                                  <p:childTnLst>
                                    <p:set>
                                      <p:cBhvr>
                                        <p:cTn id="63" dur="1" fill="hold">
                                          <p:stCondLst>
                                            <p:cond delay="0"/>
                                          </p:stCondLst>
                                        </p:cTn>
                                        <p:tgtEl>
                                          <p:spTgt spid="6166"/>
                                        </p:tgtEl>
                                        <p:attrNameLst>
                                          <p:attrName>style.visibility</p:attrName>
                                        </p:attrNameLst>
                                      </p:cBhvr>
                                      <p:to>
                                        <p:strVal val="visible"/>
                                      </p:to>
                                    </p:set>
                                    <p:animEffect transition="in" filter="fade">
                                      <p:cBhvr>
                                        <p:cTn id="64" dur="500"/>
                                        <p:tgtEl>
                                          <p:spTgt spid="6166"/>
                                        </p:tgtEl>
                                      </p:cBhvr>
                                    </p:animEffect>
                                  </p:childTnLst>
                                </p:cTn>
                              </p:par>
                              <p:par>
                                <p:cTn id="65" presetID="10" presetClass="entr" presetSubtype="0" fill="hold" nodeType="withEffect">
                                  <p:stCondLst>
                                    <p:cond delay="0"/>
                                  </p:stCondLst>
                                  <p:childTnLst>
                                    <p:set>
                                      <p:cBhvr>
                                        <p:cTn id="66" dur="1" fill="hold">
                                          <p:stCondLst>
                                            <p:cond delay="0"/>
                                          </p:stCondLst>
                                        </p:cTn>
                                        <p:tgtEl>
                                          <p:spTgt spid="6167"/>
                                        </p:tgtEl>
                                        <p:attrNameLst>
                                          <p:attrName>style.visibility</p:attrName>
                                        </p:attrNameLst>
                                      </p:cBhvr>
                                      <p:to>
                                        <p:strVal val="visible"/>
                                      </p:to>
                                    </p:set>
                                    <p:animEffect transition="in" filter="fade">
                                      <p:cBhvr>
                                        <p:cTn id="67" dur="500"/>
                                        <p:tgtEl>
                                          <p:spTgt spid="6167"/>
                                        </p:tgtEl>
                                      </p:cBhvr>
                                    </p:animEffect>
                                  </p:childTnLst>
                                </p:cTn>
                              </p:par>
                              <p:par>
                                <p:cTn id="68" presetID="10" presetClass="entr" presetSubtype="0" fill="hold" nodeType="withEffect">
                                  <p:stCondLst>
                                    <p:cond delay="0"/>
                                  </p:stCondLst>
                                  <p:childTnLst>
                                    <p:set>
                                      <p:cBhvr>
                                        <p:cTn id="69" dur="1" fill="hold">
                                          <p:stCondLst>
                                            <p:cond delay="0"/>
                                          </p:stCondLst>
                                        </p:cTn>
                                        <p:tgtEl>
                                          <p:spTgt spid="6168"/>
                                        </p:tgtEl>
                                        <p:attrNameLst>
                                          <p:attrName>style.visibility</p:attrName>
                                        </p:attrNameLst>
                                      </p:cBhvr>
                                      <p:to>
                                        <p:strVal val="visible"/>
                                      </p:to>
                                    </p:set>
                                    <p:animEffect transition="in" filter="fade">
                                      <p:cBhvr>
                                        <p:cTn id="70" dur="500"/>
                                        <p:tgtEl>
                                          <p:spTgt spid="6168"/>
                                        </p:tgtEl>
                                      </p:cBhvr>
                                    </p:animEffect>
                                  </p:childTnLst>
                                </p:cTn>
                              </p:par>
                              <p:par>
                                <p:cTn id="71" presetID="10"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6157" grpId="0"/>
      <p:bldP spid="6158" grpId="0"/>
      <p:bldP spid="6159" grpId="0"/>
      <p:bldP spid="6160" grpId="0"/>
      <p:bldP spid="6161" grpId="0"/>
      <p:bldP spid="616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66FAD4D0-437B-4488-9A6A-B1AADDF0B673}"/>
              </a:ext>
            </a:extLst>
          </p:cNvPr>
          <p:cNvGrpSpPr/>
          <p:nvPr/>
        </p:nvGrpSpPr>
        <p:grpSpPr>
          <a:xfrm>
            <a:off x="2561904" y="1792288"/>
            <a:ext cx="6932823" cy="4111625"/>
            <a:chOff x="2564561" y="1459779"/>
            <a:chExt cx="6932823" cy="4111625"/>
          </a:xfrm>
        </p:grpSpPr>
        <p:grpSp>
          <p:nvGrpSpPr>
            <p:cNvPr id="27" name="Group 26">
              <a:extLst>
                <a:ext uri="{FF2B5EF4-FFF2-40B4-BE49-F238E27FC236}">
                  <a16:creationId xmlns:a16="http://schemas.microsoft.com/office/drawing/2014/main" id="{7F14E8A5-2459-4F9B-93A7-3614C1501645}"/>
                </a:ext>
              </a:extLst>
            </p:cNvPr>
            <p:cNvGrpSpPr/>
            <p:nvPr/>
          </p:nvGrpSpPr>
          <p:grpSpPr>
            <a:xfrm>
              <a:off x="3815807" y="3707058"/>
              <a:ext cx="124668" cy="664739"/>
              <a:chOff x="1594270" y="4412641"/>
              <a:chExt cx="124668" cy="664739"/>
            </a:xfrm>
            <a:solidFill>
              <a:schemeClr val="bg1"/>
            </a:solidFill>
          </p:grpSpPr>
          <p:cxnSp>
            <p:nvCxnSpPr>
              <p:cNvPr id="49" name="Straight Connector 48">
                <a:extLst>
                  <a:ext uri="{FF2B5EF4-FFF2-40B4-BE49-F238E27FC236}">
                    <a16:creationId xmlns:a16="http://schemas.microsoft.com/office/drawing/2014/main" id="{81FDDC70-CC25-45B4-9F38-B189FAB8F1C4}"/>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F191C007-F045-4ED5-B863-B2EEC8214DC6}"/>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29" name="Group 28">
              <a:extLst>
                <a:ext uri="{FF2B5EF4-FFF2-40B4-BE49-F238E27FC236}">
                  <a16:creationId xmlns:a16="http://schemas.microsoft.com/office/drawing/2014/main" id="{86CA4CE9-B595-40E5-8628-C480C9A3FF80}"/>
                </a:ext>
              </a:extLst>
            </p:cNvPr>
            <p:cNvGrpSpPr/>
            <p:nvPr/>
          </p:nvGrpSpPr>
          <p:grpSpPr>
            <a:xfrm>
              <a:off x="6035505" y="3713033"/>
              <a:ext cx="124668" cy="664739"/>
              <a:chOff x="1594270" y="4412641"/>
              <a:chExt cx="124668" cy="664739"/>
            </a:xfrm>
            <a:solidFill>
              <a:schemeClr val="bg1"/>
            </a:solidFill>
          </p:grpSpPr>
          <p:cxnSp>
            <p:nvCxnSpPr>
              <p:cNvPr id="47" name="Straight Connector 46">
                <a:extLst>
                  <a:ext uri="{FF2B5EF4-FFF2-40B4-BE49-F238E27FC236}">
                    <a16:creationId xmlns:a16="http://schemas.microsoft.com/office/drawing/2014/main" id="{F83F8BA8-39F9-4FBC-A0C3-06DE2D1B220E}"/>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629E643A-B3AB-4C31-9E60-73B37B211178}"/>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31" name="Group 30">
              <a:extLst>
                <a:ext uri="{FF2B5EF4-FFF2-40B4-BE49-F238E27FC236}">
                  <a16:creationId xmlns:a16="http://schemas.microsoft.com/office/drawing/2014/main" id="{89595CE8-39AD-469B-9A1D-6B9633DF0F25}"/>
                </a:ext>
              </a:extLst>
            </p:cNvPr>
            <p:cNvGrpSpPr/>
            <p:nvPr/>
          </p:nvGrpSpPr>
          <p:grpSpPr>
            <a:xfrm>
              <a:off x="8255203" y="3713033"/>
              <a:ext cx="124668" cy="664739"/>
              <a:chOff x="1594270" y="4412641"/>
              <a:chExt cx="124668" cy="664739"/>
            </a:xfrm>
            <a:solidFill>
              <a:schemeClr val="bg1"/>
            </a:solidFill>
          </p:grpSpPr>
          <p:cxnSp>
            <p:nvCxnSpPr>
              <p:cNvPr id="43" name="Straight Connector 42">
                <a:extLst>
                  <a:ext uri="{FF2B5EF4-FFF2-40B4-BE49-F238E27FC236}">
                    <a16:creationId xmlns:a16="http://schemas.microsoft.com/office/drawing/2014/main" id="{D5817163-268C-42EB-8D38-01B81CEA40E2}"/>
                  </a:ext>
                </a:extLst>
              </p:cNvPr>
              <p:cNvCxnSpPr>
                <a:cxnSpLocks/>
              </p:cNvCxnSpPr>
              <p:nvPr/>
            </p:nvCxnSpPr>
            <p:spPr>
              <a:xfrm>
                <a:off x="1656604" y="4412641"/>
                <a:ext cx="0" cy="558854"/>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25903931-68D7-4014-94E5-B78F61A067CB}"/>
                  </a:ext>
                </a:extLst>
              </p:cNvPr>
              <p:cNvSpPr/>
              <p:nvPr/>
            </p:nvSpPr>
            <p:spPr>
              <a:xfrm>
                <a:off x="1594270" y="4952712"/>
                <a:ext cx="124668" cy="124668"/>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3" name="Rectangle: Rounded Corners 32">
              <a:extLst>
                <a:ext uri="{FF2B5EF4-FFF2-40B4-BE49-F238E27FC236}">
                  <a16:creationId xmlns:a16="http://schemas.microsoft.com/office/drawing/2014/main" id="{1D45BC5F-98BA-4D8C-A97B-AA4263EC314D}"/>
                </a:ext>
              </a:extLst>
            </p:cNvPr>
            <p:cNvSpPr/>
            <p:nvPr/>
          </p:nvSpPr>
          <p:spPr>
            <a:xfrm rot="2700000">
              <a:off x="3352632" y="2116210"/>
              <a:ext cx="1050925" cy="1052513"/>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4" name="Rectangle: Rounded Corners 33">
              <a:extLst>
                <a:ext uri="{FF2B5EF4-FFF2-40B4-BE49-F238E27FC236}">
                  <a16:creationId xmlns:a16="http://schemas.microsoft.com/office/drawing/2014/main" id="{47A993B2-E1B7-42DE-BA24-DC3664251B28}"/>
                </a:ext>
              </a:extLst>
            </p:cNvPr>
            <p:cNvSpPr/>
            <p:nvPr/>
          </p:nvSpPr>
          <p:spPr>
            <a:xfrm rot="2700000">
              <a:off x="5570369" y="2116211"/>
              <a:ext cx="1050925" cy="1052512"/>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Rectangle: Rounded Corners 34">
              <a:extLst>
                <a:ext uri="{FF2B5EF4-FFF2-40B4-BE49-F238E27FC236}">
                  <a16:creationId xmlns:a16="http://schemas.microsoft.com/office/drawing/2014/main" id="{C1E4843B-1510-4048-8DC7-F3DFA75B0E75}"/>
                </a:ext>
              </a:extLst>
            </p:cNvPr>
            <p:cNvSpPr/>
            <p:nvPr/>
          </p:nvSpPr>
          <p:spPr>
            <a:xfrm rot="2700000">
              <a:off x="7793663" y="2117004"/>
              <a:ext cx="1050925" cy="1050925"/>
            </a:xfrm>
            <a:prstGeom prst="roundRect">
              <a:avLst>
                <a:gd name="adj" fmla="val 2244"/>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6" name="TextBox 24">
              <a:extLst>
                <a:ext uri="{FF2B5EF4-FFF2-40B4-BE49-F238E27FC236}">
                  <a16:creationId xmlns:a16="http://schemas.microsoft.com/office/drawing/2014/main" id="{86D72EFC-D33F-4B99-874B-5AEA1CD0B3D3}"/>
                </a:ext>
              </a:extLst>
            </p:cNvPr>
            <p:cNvSpPr txBox="1">
              <a:spLocks noChangeArrowheads="1"/>
            </p:cNvSpPr>
            <p:nvPr/>
          </p:nvSpPr>
          <p:spPr bwMode="auto">
            <a:xfrm>
              <a:off x="5110789" y="4371075"/>
              <a:ext cx="20097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dirty="0">
                  <a:solidFill>
                    <a:schemeClr val="bg1"/>
                  </a:solidFill>
                </a:rPr>
                <a:t>le SMSing</a:t>
              </a:r>
              <a:endParaRPr lang="en-US" altLang="en-US" sz="2400" b="1" dirty="0">
                <a:solidFill>
                  <a:schemeClr val="bg1"/>
                </a:solidFill>
              </a:endParaRPr>
            </a:p>
          </p:txBody>
        </p:sp>
        <p:sp>
          <p:nvSpPr>
            <p:cNvPr id="37" name="TextBox 26">
              <a:extLst>
                <a:ext uri="{FF2B5EF4-FFF2-40B4-BE49-F238E27FC236}">
                  <a16:creationId xmlns:a16="http://schemas.microsoft.com/office/drawing/2014/main" id="{88CF5A80-A177-4E4F-B24A-8E118E47EFA1}"/>
                </a:ext>
              </a:extLst>
            </p:cNvPr>
            <p:cNvSpPr txBox="1">
              <a:spLocks noChangeArrowheads="1"/>
            </p:cNvSpPr>
            <p:nvPr/>
          </p:nvSpPr>
          <p:spPr bwMode="auto">
            <a:xfrm>
              <a:off x="7345988" y="4371075"/>
              <a:ext cx="20081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b="1" dirty="0">
                  <a:solidFill>
                    <a:schemeClr val="bg1"/>
                  </a:solidFill>
                </a:rPr>
                <a:t>La carte de </a:t>
              </a:r>
              <a:r>
                <a:rPr lang="en-US" altLang="en-US" sz="2400" b="1" dirty="0" err="1">
                  <a:solidFill>
                    <a:schemeClr val="bg1"/>
                  </a:solidFill>
                </a:rPr>
                <a:t>fidélité</a:t>
              </a:r>
              <a:endParaRPr lang="en-US" altLang="en-US" sz="2400" b="1" dirty="0">
                <a:solidFill>
                  <a:schemeClr val="bg1"/>
                </a:solidFill>
              </a:endParaRPr>
            </a:p>
          </p:txBody>
        </p:sp>
        <p:sp>
          <p:nvSpPr>
            <p:cNvPr id="38" name="TextBox 37">
              <a:extLst>
                <a:ext uri="{FF2B5EF4-FFF2-40B4-BE49-F238E27FC236}">
                  <a16:creationId xmlns:a16="http://schemas.microsoft.com/office/drawing/2014/main" id="{1C45FD25-7089-4984-B817-DFF73461B94A}"/>
                </a:ext>
              </a:extLst>
            </p:cNvPr>
            <p:cNvSpPr txBox="1">
              <a:spLocks noChangeArrowheads="1"/>
            </p:cNvSpPr>
            <p:nvPr/>
          </p:nvSpPr>
          <p:spPr bwMode="auto">
            <a:xfrm>
              <a:off x="2564561" y="4371075"/>
              <a:ext cx="262706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nchor="b">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2400" b="1" dirty="0">
                  <a:solidFill>
                    <a:schemeClr val="bg1"/>
                  </a:solidFill>
                </a:rPr>
                <a:t>La publication des témoignages des clients satisfaits</a:t>
              </a:r>
              <a:endParaRPr lang="en-US" altLang="en-US" sz="2400" b="1" dirty="0">
                <a:solidFill>
                  <a:schemeClr val="bg1"/>
                </a:solidFill>
              </a:endParaRPr>
            </a:p>
          </p:txBody>
        </p:sp>
        <p:sp>
          <p:nvSpPr>
            <p:cNvPr id="39" name="Freeform: Shape 38">
              <a:extLst>
                <a:ext uri="{FF2B5EF4-FFF2-40B4-BE49-F238E27FC236}">
                  <a16:creationId xmlns:a16="http://schemas.microsoft.com/office/drawing/2014/main" id="{94355A31-0061-420F-A954-EC8E03104E99}"/>
                </a:ext>
              </a:extLst>
            </p:cNvPr>
            <p:cNvSpPr/>
            <p:nvPr/>
          </p:nvSpPr>
          <p:spPr>
            <a:xfrm>
              <a:off x="2694615" y="1459779"/>
              <a:ext cx="6802769" cy="2365375"/>
            </a:xfrm>
            <a:custGeom>
              <a:avLst/>
              <a:gdLst>
                <a:gd name="connsiteX0" fmla="*/ 5623345 w 6802769"/>
                <a:gd name="connsiteY0" fmla="*/ 0 h 2365375"/>
                <a:gd name="connsiteX1" fmla="*/ 5710366 w 6802769"/>
                <a:gd name="connsiteY1" fmla="*/ 36036 h 2365375"/>
                <a:gd name="connsiteX2" fmla="*/ 6613093 w 6802769"/>
                <a:gd name="connsiteY2" fmla="*/ 938519 h 2365375"/>
                <a:gd name="connsiteX3" fmla="*/ 6611302 w 6802769"/>
                <a:gd name="connsiteY3" fmla="*/ 940310 h 2365375"/>
                <a:gd name="connsiteX4" fmla="*/ 6766725 w 6802769"/>
                <a:gd name="connsiteY4" fmla="*/ 1095691 h 2365375"/>
                <a:gd name="connsiteX5" fmla="*/ 6766725 w 6802769"/>
                <a:gd name="connsiteY5" fmla="*/ 1269684 h 2365375"/>
                <a:gd name="connsiteX6" fmla="*/ 6653347 w 6802769"/>
                <a:gd name="connsiteY6" fmla="*/ 1383032 h 2365375"/>
                <a:gd name="connsiteX7" fmla="*/ 6653347 w 6802769"/>
                <a:gd name="connsiteY7" fmla="*/ 1386614 h 2365375"/>
                <a:gd name="connsiteX8" fmla="*/ 5710366 w 6802769"/>
                <a:gd name="connsiteY8" fmla="*/ 2329341 h 2365375"/>
                <a:gd name="connsiteX9" fmla="*/ 5536325 w 6802769"/>
                <a:gd name="connsiteY9" fmla="*/ 2329341 h 2365375"/>
                <a:gd name="connsiteX10" fmla="*/ 4635164 w 6802769"/>
                <a:gd name="connsiteY10" fmla="*/ 1428424 h 2365375"/>
                <a:gd name="connsiteX11" fmla="*/ 4758637 w 6802769"/>
                <a:gd name="connsiteY11" fmla="*/ 1304983 h 2365375"/>
                <a:gd name="connsiteX12" fmla="*/ 5602308 w 6802769"/>
                <a:gd name="connsiteY12" fmla="*/ 2148426 h 2365375"/>
                <a:gd name="connsiteX13" fmla="*/ 5646606 w 6802769"/>
                <a:gd name="connsiteY13" fmla="*/ 2148426 h 2365375"/>
                <a:gd name="connsiteX14" fmla="*/ 6207684 w 6802769"/>
                <a:gd name="connsiteY14" fmla="*/ 1587500 h 2365375"/>
                <a:gd name="connsiteX15" fmla="*/ 6204101 w 6802769"/>
                <a:gd name="connsiteY15" fmla="*/ 1587500 h 2365375"/>
                <a:gd name="connsiteX16" fmla="*/ 6585762 w 6802769"/>
                <a:gd name="connsiteY16" fmla="*/ 1205943 h 2365375"/>
                <a:gd name="connsiteX17" fmla="*/ 6585762 w 6802769"/>
                <a:gd name="connsiteY17" fmla="*/ 1161656 h 2365375"/>
                <a:gd name="connsiteX18" fmla="*/ 5962982 w 6802769"/>
                <a:gd name="connsiteY18" fmla="*/ 539045 h 2365375"/>
                <a:gd name="connsiteX19" fmla="*/ 5962982 w 6802769"/>
                <a:gd name="connsiteY19" fmla="*/ 535463 h 2365375"/>
                <a:gd name="connsiteX20" fmla="*/ 5646607 w 6802769"/>
                <a:gd name="connsiteY20" fmla="*/ 219174 h 2365375"/>
                <a:gd name="connsiteX21" fmla="*/ 5624458 w 6802769"/>
                <a:gd name="connsiteY21" fmla="*/ 210001 h 2365375"/>
                <a:gd name="connsiteX22" fmla="*/ 5602308 w 6802769"/>
                <a:gd name="connsiteY22" fmla="*/ 219174 h 2365375"/>
                <a:gd name="connsiteX23" fmla="*/ 5031510 w 6802769"/>
                <a:gd name="connsiteY23" fmla="*/ 789818 h 2365375"/>
                <a:gd name="connsiteX24" fmla="*/ 5030364 w 6802769"/>
                <a:gd name="connsiteY24" fmla="*/ 788672 h 2365375"/>
                <a:gd name="connsiteX25" fmla="*/ 4512803 w 6802769"/>
                <a:gd name="connsiteY25" fmla="*/ 1306095 h 2365375"/>
                <a:gd name="connsiteX26" fmla="*/ 4512751 w 6802769"/>
                <a:gd name="connsiteY26" fmla="*/ 1306043 h 2365375"/>
                <a:gd name="connsiteX27" fmla="*/ 3489178 w 6802769"/>
                <a:gd name="connsiteY27" fmla="*/ 2329341 h 2365375"/>
                <a:gd name="connsiteX28" fmla="*/ 3315137 w 6802769"/>
                <a:gd name="connsiteY28" fmla="*/ 2329340 h 2365375"/>
                <a:gd name="connsiteX29" fmla="*/ 2414550 w 6802769"/>
                <a:gd name="connsiteY29" fmla="*/ 1428996 h 2365375"/>
                <a:gd name="connsiteX30" fmla="*/ 2538023 w 6802769"/>
                <a:gd name="connsiteY30" fmla="*/ 1305556 h 2365375"/>
                <a:gd name="connsiteX31" fmla="*/ 3381120 w 6802769"/>
                <a:gd name="connsiteY31" fmla="*/ 2148426 h 2365375"/>
                <a:gd name="connsiteX32" fmla="*/ 3425418 w 6802769"/>
                <a:gd name="connsiteY32" fmla="*/ 2148426 h 2365375"/>
                <a:gd name="connsiteX33" fmla="*/ 4031540 w 6802769"/>
                <a:gd name="connsiteY33" fmla="*/ 1542468 h 2365375"/>
                <a:gd name="connsiteX34" fmla="*/ 4031637 w 6802769"/>
                <a:gd name="connsiteY34" fmla="*/ 1542566 h 2365375"/>
                <a:gd name="connsiteX35" fmla="*/ 4471934 w 6802769"/>
                <a:gd name="connsiteY35" fmla="*/ 1102390 h 2365375"/>
                <a:gd name="connsiteX36" fmla="*/ 4476383 w 6802769"/>
                <a:gd name="connsiteY36" fmla="*/ 1095692 h 2365375"/>
                <a:gd name="connsiteX37" fmla="*/ 5536325 w 6802769"/>
                <a:gd name="connsiteY37" fmla="*/ 36036 h 2365375"/>
                <a:gd name="connsiteX38" fmla="*/ 5623345 w 6802769"/>
                <a:gd name="connsiteY38" fmla="*/ 0 h 2365375"/>
                <a:gd name="connsiteX39" fmla="*/ 1183009 w 6802769"/>
                <a:gd name="connsiteY39" fmla="*/ 0 h 2365375"/>
                <a:gd name="connsiteX40" fmla="*/ 1270028 w 6802769"/>
                <a:gd name="connsiteY40" fmla="*/ 36036 h 2365375"/>
                <a:gd name="connsiteX41" fmla="*/ 2171920 w 6802769"/>
                <a:gd name="connsiteY41" fmla="*/ 937684 h 2365375"/>
                <a:gd name="connsiteX42" fmla="*/ 2048447 w 6802769"/>
                <a:gd name="connsiteY42" fmla="*/ 1061123 h 2365375"/>
                <a:gd name="connsiteX43" fmla="*/ 1206270 w 6802769"/>
                <a:gd name="connsiteY43" fmla="*/ 219174 h 2365375"/>
                <a:gd name="connsiteX44" fmla="*/ 1184120 w 6802769"/>
                <a:gd name="connsiteY44" fmla="*/ 210001 h 2365375"/>
                <a:gd name="connsiteX45" fmla="*/ 1161972 w 6802769"/>
                <a:gd name="connsiteY45" fmla="*/ 219174 h 2365375"/>
                <a:gd name="connsiteX46" fmla="*/ 219233 w 6802769"/>
                <a:gd name="connsiteY46" fmla="*/ 1161657 h 2365375"/>
                <a:gd name="connsiteX47" fmla="*/ 219233 w 6802769"/>
                <a:gd name="connsiteY47" fmla="*/ 1205944 h 2365375"/>
                <a:gd name="connsiteX48" fmla="*/ 1161971 w 6802769"/>
                <a:gd name="connsiteY48" fmla="*/ 2148426 h 2365375"/>
                <a:gd name="connsiteX49" fmla="*/ 1206270 w 6802769"/>
                <a:gd name="connsiteY49" fmla="*/ 2148426 h 2365375"/>
                <a:gd name="connsiteX50" fmla="*/ 2149008 w 6802769"/>
                <a:gd name="connsiteY50" fmla="*/ 1205943 h 2365375"/>
                <a:gd name="connsiteX51" fmla="*/ 2149501 w 6802769"/>
                <a:gd name="connsiteY51" fmla="*/ 1204754 h 2365375"/>
                <a:gd name="connsiteX52" fmla="*/ 2248478 w 6802769"/>
                <a:gd name="connsiteY52" fmla="*/ 1105803 h 2365375"/>
                <a:gd name="connsiteX53" fmla="*/ 2255196 w 6802769"/>
                <a:gd name="connsiteY53" fmla="*/ 1095692 h 2365375"/>
                <a:gd name="connsiteX54" fmla="*/ 3315137 w 6802769"/>
                <a:gd name="connsiteY54" fmla="*/ 36036 h 2365375"/>
                <a:gd name="connsiteX55" fmla="*/ 3402158 w 6802769"/>
                <a:gd name="connsiteY55" fmla="*/ 0 h 2365375"/>
                <a:gd name="connsiteX56" fmla="*/ 3489178 w 6802769"/>
                <a:gd name="connsiteY56" fmla="*/ 36036 h 2365375"/>
                <a:gd name="connsiteX57" fmla="*/ 4391517 w 6802769"/>
                <a:gd name="connsiteY57" fmla="*/ 938130 h 2365375"/>
                <a:gd name="connsiteX58" fmla="*/ 4268042 w 6802769"/>
                <a:gd name="connsiteY58" fmla="*/ 1061570 h 2365375"/>
                <a:gd name="connsiteX59" fmla="*/ 3425419 w 6802769"/>
                <a:gd name="connsiteY59" fmla="*/ 219174 h 2365375"/>
                <a:gd name="connsiteX60" fmla="*/ 3403271 w 6802769"/>
                <a:gd name="connsiteY60" fmla="*/ 210001 h 2365375"/>
                <a:gd name="connsiteX61" fmla="*/ 3381120 w 6802769"/>
                <a:gd name="connsiteY61" fmla="*/ 219174 h 2365375"/>
                <a:gd name="connsiteX62" fmla="*/ 2799709 w 6802769"/>
                <a:gd name="connsiteY62" fmla="*/ 800429 h 2365375"/>
                <a:gd name="connsiteX63" fmla="*/ 2799137 w 6802769"/>
                <a:gd name="connsiteY63" fmla="*/ 799857 h 2365375"/>
                <a:gd name="connsiteX64" fmla="*/ 2331533 w 6802769"/>
                <a:gd name="connsiteY64" fmla="*/ 1267334 h 2365375"/>
                <a:gd name="connsiteX65" fmla="*/ 2329971 w 6802769"/>
                <a:gd name="connsiteY65" fmla="*/ 1269685 h 2365375"/>
                <a:gd name="connsiteX66" fmla="*/ 1270029 w 6802769"/>
                <a:gd name="connsiteY66" fmla="*/ 2329340 h 2365375"/>
                <a:gd name="connsiteX67" fmla="*/ 1095988 w 6802769"/>
                <a:gd name="connsiteY67" fmla="*/ 2329341 h 2365375"/>
                <a:gd name="connsiteX68" fmla="*/ 36045 w 6802769"/>
                <a:gd name="connsiteY68" fmla="*/ 1269685 h 2365375"/>
                <a:gd name="connsiteX69" fmla="*/ 36045 w 6802769"/>
                <a:gd name="connsiteY69" fmla="*/ 1095692 h 2365375"/>
                <a:gd name="connsiteX70" fmla="*/ 1095988 w 6802769"/>
                <a:gd name="connsiteY70" fmla="*/ 36036 h 2365375"/>
                <a:gd name="connsiteX71" fmla="*/ 1183009 w 6802769"/>
                <a:gd name="connsiteY71" fmla="*/ 0 h 236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6802769" h="2365375">
                  <a:moveTo>
                    <a:pt x="5623345" y="0"/>
                  </a:moveTo>
                  <a:cubicBezTo>
                    <a:pt x="5654841" y="0"/>
                    <a:pt x="5686335" y="12011"/>
                    <a:pt x="5710366" y="36036"/>
                  </a:cubicBezTo>
                  <a:lnTo>
                    <a:pt x="6613093" y="938519"/>
                  </a:lnTo>
                  <a:lnTo>
                    <a:pt x="6611302" y="940310"/>
                  </a:lnTo>
                  <a:lnTo>
                    <a:pt x="6766725" y="1095691"/>
                  </a:lnTo>
                  <a:cubicBezTo>
                    <a:pt x="6814784" y="1143737"/>
                    <a:pt x="6814784" y="1221637"/>
                    <a:pt x="6766725" y="1269684"/>
                  </a:cubicBezTo>
                  <a:lnTo>
                    <a:pt x="6653347" y="1383032"/>
                  </a:lnTo>
                  <a:lnTo>
                    <a:pt x="6653347" y="1386614"/>
                  </a:lnTo>
                  <a:lnTo>
                    <a:pt x="5710366" y="2329341"/>
                  </a:lnTo>
                  <a:cubicBezTo>
                    <a:pt x="5662306" y="2377387"/>
                    <a:pt x="5584385" y="2377387"/>
                    <a:pt x="5536325" y="2329341"/>
                  </a:cubicBezTo>
                  <a:lnTo>
                    <a:pt x="4635164" y="1428424"/>
                  </a:lnTo>
                  <a:lnTo>
                    <a:pt x="4758637" y="1304983"/>
                  </a:lnTo>
                  <a:lnTo>
                    <a:pt x="5602308" y="2148426"/>
                  </a:lnTo>
                  <a:cubicBezTo>
                    <a:pt x="5614541" y="2160656"/>
                    <a:pt x="5634375" y="2160656"/>
                    <a:pt x="5646606" y="2148426"/>
                  </a:cubicBezTo>
                  <a:lnTo>
                    <a:pt x="6207684" y="1587500"/>
                  </a:lnTo>
                  <a:lnTo>
                    <a:pt x="6204101" y="1587500"/>
                  </a:lnTo>
                  <a:lnTo>
                    <a:pt x="6585762" y="1205943"/>
                  </a:lnTo>
                  <a:cubicBezTo>
                    <a:pt x="6597994" y="1193712"/>
                    <a:pt x="6597994" y="1173885"/>
                    <a:pt x="6585762" y="1161656"/>
                  </a:cubicBezTo>
                  <a:lnTo>
                    <a:pt x="5962982" y="539045"/>
                  </a:lnTo>
                  <a:lnTo>
                    <a:pt x="5962982" y="535463"/>
                  </a:lnTo>
                  <a:lnTo>
                    <a:pt x="5646607" y="219174"/>
                  </a:lnTo>
                  <a:cubicBezTo>
                    <a:pt x="5640490" y="213059"/>
                    <a:pt x="5632475" y="210001"/>
                    <a:pt x="5624458" y="210001"/>
                  </a:cubicBezTo>
                  <a:cubicBezTo>
                    <a:pt x="5616441" y="210001"/>
                    <a:pt x="5608426" y="213059"/>
                    <a:pt x="5602308" y="219174"/>
                  </a:cubicBezTo>
                  <a:lnTo>
                    <a:pt x="5031510" y="789818"/>
                  </a:lnTo>
                  <a:lnTo>
                    <a:pt x="5030364" y="788672"/>
                  </a:lnTo>
                  <a:lnTo>
                    <a:pt x="4512803" y="1306095"/>
                  </a:lnTo>
                  <a:lnTo>
                    <a:pt x="4512751" y="1306043"/>
                  </a:lnTo>
                  <a:lnTo>
                    <a:pt x="3489178" y="2329341"/>
                  </a:lnTo>
                  <a:cubicBezTo>
                    <a:pt x="3441118" y="2377388"/>
                    <a:pt x="3363197" y="2377387"/>
                    <a:pt x="3315137" y="2329340"/>
                  </a:cubicBezTo>
                  <a:lnTo>
                    <a:pt x="2414550" y="1428996"/>
                  </a:lnTo>
                  <a:lnTo>
                    <a:pt x="2538023" y="1305556"/>
                  </a:lnTo>
                  <a:lnTo>
                    <a:pt x="3381120" y="2148426"/>
                  </a:lnTo>
                  <a:cubicBezTo>
                    <a:pt x="3393354" y="2160656"/>
                    <a:pt x="3413187" y="2160656"/>
                    <a:pt x="3425418" y="2148426"/>
                  </a:cubicBezTo>
                  <a:lnTo>
                    <a:pt x="4031540" y="1542468"/>
                  </a:lnTo>
                  <a:lnTo>
                    <a:pt x="4031637" y="1542566"/>
                  </a:lnTo>
                  <a:lnTo>
                    <a:pt x="4471934" y="1102390"/>
                  </a:lnTo>
                  <a:lnTo>
                    <a:pt x="4476383" y="1095692"/>
                  </a:lnTo>
                  <a:lnTo>
                    <a:pt x="5536325" y="36036"/>
                  </a:lnTo>
                  <a:cubicBezTo>
                    <a:pt x="5560356" y="12011"/>
                    <a:pt x="5591850" y="0"/>
                    <a:pt x="5623345" y="0"/>
                  </a:cubicBezTo>
                  <a:close/>
                  <a:moveTo>
                    <a:pt x="1183009" y="0"/>
                  </a:moveTo>
                  <a:cubicBezTo>
                    <a:pt x="1214504" y="0"/>
                    <a:pt x="1245998" y="12011"/>
                    <a:pt x="1270028" y="36036"/>
                  </a:cubicBezTo>
                  <a:lnTo>
                    <a:pt x="2171920" y="937684"/>
                  </a:lnTo>
                  <a:lnTo>
                    <a:pt x="2048447" y="1061123"/>
                  </a:lnTo>
                  <a:lnTo>
                    <a:pt x="1206270" y="219174"/>
                  </a:lnTo>
                  <a:cubicBezTo>
                    <a:pt x="1200153" y="213059"/>
                    <a:pt x="1192136" y="210001"/>
                    <a:pt x="1184120" y="210001"/>
                  </a:cubicBezTo>
                  <a:cubicBezTo>
                    <a:pt x="1176103" y="210001"/>
                    <a:pt x="1168088" y="213059"/>
                    <a:pt x="1161972" y="219174"/>
                  </a:cubicBezTo>
                  <a:lnTo>
                    <a:pt x="219233" y="1161657"/>
                  </a:lnTo>
                  <a:cubicBezTo>
                    <a:pt x="206999" y="1173887"/>
                    <a:pt x="206999" y="1193714"/>
                    <a:pt x="219233" y="1205944"/>
                  </a:cubicBezTo>
                  <a:lnTo>
                    <a:pt x="1161971" y="2148426"/>
                  </a:lnTo>
                  <a:cubicBezTo>
                    <a:pt x="1174204" y="2160656"/>
                    <a:pt x="1194036" y="2160656"/>
                    <a:pt x="1206270" y="2148426"/>
                  </a:cubicBezTo>
                  <a:lnTo>
                    <a:pt x="2149008" y="1205943"/>
                  </a:lnTo>
                  <a:lnTo>
                    <a:pt x="2149501" y="1204754"/>
                  </a:lnTo>
                  <a:lnTo>
                    <a:pt x="2248478" y="1105803"/>
                  </a:lnTo>
                  <a:lnTo>
                    <a:pt x="2255196" y="1095692"/>
                  </a:lnTo>
                  <a:lnTo>
                    <a:pt x="3315137" y="36036"/>
                  </a:lnTo>
                  <a:cubicBezTo>
                    <a:pt x="3339168" y="12011"/>
                    <a:pt x="3370663" y="0"/>
                    <a:pt x="3402158" y="0"/>
                  </a:cubicBezTo>
                  <a:cubicBezTo>
                    <a:pt x="3433652" y="0"/>
                    <a:pt x="3465147" y="12011"/>
                    <a:pt x="3489178" y="36036"/>
                  </a:cubicBezTo>
                  <a:lnTo>
                    <a:pt x="4391517" y="938130"/>
                  </a:lnTo>
                  <a:lnTo>
                    <a:pt x="4268042" y="1061570"/>
                  </a:lnTo>
                  <a:lnTo>
                    <a:pt x="3425419" y="219174"/>
                  </a:lnTo>
                  <a:cubicBezTo>
                    <a:pt x="3419303" y="213059"/>
                    <a:pt x="3411286" y="210001"/>
                    <a:pt x="3403271" y="210001"/>
                  </a:cubicBezTo>
                  <a:cubicBezTo>
                    <a:pt x="3395254" y="210001"/>
                    <a:pt x="3387238" y="213059"/>
                    <a:pt x="3381120" y="219174"/>
                  </a:cubicBezTo>
                  <a:lnTo>
                    <a:pt x="2799709" y="800429"/>
                  </a:lnTo>
                  <a:lnTo>
                    <a:pt x="2799137" y="799857"/>
                  </a:lnTo>
                  <a:lnTo>
                    <a:pt x="2331533" y="1267334"/>
                  </a:lnTo>
                  <a:lnTo>
                    <a:pt x="2329971" y="1269685"/>
                  </a:lnTo>
                  <a:lnTo>
                    <a:pt x="1270029" y="2329340"/>
                  </a:lnTo>
                  <a:cubicBezTo>
                    <a:pt x="1221969" y="2377387"/>
                    <a:pt x="1144047" y="2377387"/>
                    <a:pt x="1095988" y="2329341"/>
                  </a:cubicBezTo>
                  <a:lnTo>
                    <a:pt x="36045" y="1269685"/>
                  </a:lnTo>
                  <a:cubicBezTo>
                    <a:pt x="-12015" y="1221638"/>
                    <a:pt x="-12015" y="1143738"/>
                    <a:pt x="36045" y="1095692"/>
                  </a:cubicBezTo>
                  <a:lnTo>
                    <a:pt x="1095988" y="36036"/>
                  </a:lnTo>
                  <a:cubicBezTo>
                    <a:pt x="1120018" y="12011"/>
                    <a:pt x="1151512" y="0"/>
                    <a:pt x="11830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eaLnBrk="1" fontAlgn="auto" hangingPunct="1">
                <a:spcBef>
                  <a:spcPts val="0"/>
                </a:spcBef>
                <a:spcAft>
                  <a:spcPts val="0"/>
                </a:spcAft>
                <a:defRPr/>
              </a:pPr>
              <a:endParaRPr lang="en-US"/>
            </a:p>
          </p:txBody>
        </p:sp>
        <p:pic>
          <p:nvPicPr>
            <p:cNvPr id="40" name="Picture 39">
              <a:extLst>
                <a:ext uri="{FF2B5EF4-FFF2-40B4-BE49-F238E27FC236}">
                  <a16:creationId xmlns:a16="http://schemas.microsoft.com/office/drawing/2014/main" id="{6E91F0F7-CC63-4321-90B2-1B9D2D1B2625}"/>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7937692" y="2252580"/>
              <a:ext cx="759689" cy="759689"/>
            </a:xfrm>
            <a:prstGeom prst="rect">
              <a:avLst/>
            </a:prstGeom>
          </p:spPr>
        </p:pic>
        <p:pic>
          <p:nvPicPr>
            <p:cNvPr id="41" name="Picture 40">
              <a:extLst>
                <a:ext uri="{FF2B5EF4-FFF2-40B4-BE49-F238E27FC236}">
                  <a16:creationId xmlns:a16="http://schemas.microsoft.com/office/drawing/2014/main" id="{A47884F6-2002-4FBF-B253-419892FA7E1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5650760" y="2137093"/>
              <a:ext cx="929832" cy="929832"/>
            </a:xfrm>
            <a:prstGeom prst="rect">
              <a:avLst/>
            </a:prstGeom>
          </p:spPr>
        </p:pic>
        <p:pic>
          <p:nvPicPr>
            <p:cNvPr id="42" name="Picture 41">
              <a:extLst>
                <a:ext uri="{FF2B5EF4-FFF2-40B4-BE49-F238E27FC236}">
                  <a16:creationId xmlns:a16="http://schemas.microsoft.com/office/drawing/2014/main" id="{FAADDB6E-268B-4600-BE64-9904B328BCFA}"/>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a:off x="3508291" y="2272663"/>
              <a:ext cx="739606" cy="739606"/>
            </a:xfrm>
            <a:prstGeom prst="rect">
              <a:avLst/>
            </a:prstGeom>
          </p:spPr>
        </p:pic>
      </p:grpSp>
      <p:grpSp>
        <p:nvGrpSpPr>
          <p:cNvPr id="28" name="Group 27">
            <a:extLst>
              <a:ext uri="{FF2B5EF4-FFF2-40B4-BE49-F238E27FC236}">
                <a16:creationId xmlns:a16="http://schemas.microsoft.com/office/drawing/2014/main" id="{CB6F4D52-E28F-433B-B516-7AF98C1758B5}"/>
              </a:ext>
            </a:extLst>
          </p:cNvPr>
          <p:cNvGrpSpPr/>
          <p:nvPr/>
        </p:nvGrpSpPr>
        <p:grpSpPr>
          <a:xfrm>
            <a:off x="9520237" y="-146585"/>
            <a:ext cx="2671763" cy="1016000"/>
            <a:chOff x="9727904" y="5725395"/>
            <a:chExt cx="2671763" cy="1016000"/>
          </a:xfrm>
        </p:grpSpPr>
        <p:grpSp>
          <p:nvGrpSpPr>
            <p:cNvPr id="30" name="Group 15">
              <a:extLst>
                <a:ext uri="{FF2B5EF4-FFF2-40B4-BE49-F238E27FC236}">
                  <a16:creationId xmlns:a16="http://schemas.microsoft.com/office/drawing/2014/main" id="{5565A9AE-1C6F-4FA3-B288-314F552C6188}"/>
                </a:ext>
              </a:extLst>
            </p:cNvPr>
            <p:cNvGrpSpPr>
              <a:grpSpLocks/>
            </p:cNvGrpSpPr>
            <p:nvPr/>
          </p:nvGrpSpPr>
          <p:grpSpPr bwMode="auto">
            <a:xfrm>
              <a:off x="9727904" y="5725395"/>
              <a:ext cx="2671763" cy="1016000"/>
              <a:chOff x="6586820" y="604618"/>
              <a:chExt cx="2671693" cy="1015663"/>
            </a:xfrm>
          </p:grpSpPr>
          <p:pic>
            <p:nvPicPr>
              <p:cNvPr id="46" name="Picture 16">
                <a:extLst>
                  <a:ext uri="{FF2B5EF4-FFF2-40B4-BE49-F238E27FC236}">
                    <a16:creationId xmlns:a16="http://schemas.microsoft.com/office/drawing/2014/main" id="{3BA41ED0-EDB1-4640-A7E6-1F1D0A547D99}"/>
                  </a:ext>
                </a:extLst>
              </p:cNvPr>
              <p:cNvPicPr>
                <a:picLocks noChangeAspect="1" noChangeArrowheads="1"/>
              </p:cNvPicPr>
              <p:nvPr/>
            </p:nvPicPr>
            <p:blipFill>
              <a:blip r:embed="rId8">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TextBox 17">
                <a:extLst>
                  <a:ext uri="{FF2B5EF4-FFF2-40B4-BE49-F238E27FC236}">
                    <a16:creationId xmlns:a16="http://schemas.microsoft.com/office/drawing/2014/main" id="{51E91829-19E2-408F-B964-70CD5BB1CA4A}"/>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32" name="Freeform: Shape 31">
              <a:extLst>
                <a:ext uri="{FF2B5EF4-FFF2-40B4-BE49-F238E27FC236}">
                  <a16:creationId xmlns:a16="http://schemas.microsoft.com/office/drawing/2014/main" id="{A3584380-99B2-4541-AD06-1B10F276457D}"/>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1626060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13">
            <a:extLst>
              <a:ext uri="{FF2B5EF4-FFF2-40B4-BE49-F238E27FC236}">
                <a16:creationId xmlns:a16="http://schemas.microsoft.com/office/drawing/2014/main" id="{620A30FF-750F-44F3-8527-0E69C67E3B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32879" y="0"/>
            <a:ext cx="457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TextBox 4">
            <a:extLst>
              <a:ext uri="{FF2B5EF4-FFF2-40B4-BE49-F238E27FC236}">
                <a16:creationId xmlns:a16="http://schemas.microsoft.com/office/drawing/2014/main" id="{160D9D60-4656-47D3-ABB8-1D28400F673A}"/>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2" name="TextBox 1">
            <a:extLst>
              <a:ext uri="{FF2B5EF4-FFF2-40B4-BE49-F238E27FC236}">
                <a16:creationId xmlns:a16="http://schemas.microsoft.com/office/drawing/2014/main" id="{5DFE3E70-5EE9-4357-B1B0-B3AF236F48FF}"/>
              </a:ext>
            </a:extLst>
          </p:cNvPr>
          <p:cNvSpPr txBox="1"/>
          <p:nvPr/>
        </p:nvSpPr>
        <p:spPr>
          <a:xfrm>
            <a:off x="149980" y="1951672"/>
            <a:ext cx="7127217" cy="2954655"/>
          </a:xfrm>
          <a:prstGeom prst="rect">
            <a:avLst/>
          </a:prstGeom>
          <a:noFill/>
        </p:spPr>
        <p:txBody>
          <a:bodyPr>
            <a:spAutoFit/>
          </a:bodyPr>
          <a:lstStyle/>
          <a:p>
            <a:pPr algn="ctr" eaLnBrk="1" fontAlgn="auto" hangingPunct="1">
              <a:spcBef>
                <a:spcPts val="0"/>
              </a:spcBef>
              <a:spcAft>
                <a:spcPts val="0"/>
              </a:spcAft>
              <a:defRPr/>
            </a:pPr>
            <a:r>
              <a:rPr lang="fr-FR" sz="5400" b="1" dirty="0">
                <a:solidFill>
                  <a:schemeClr val="bg1"/>
                </a:solidFill>
                <a:latin typeface="Agency FB" panose="020B0503020202020204" pitchFamily="34" charset="0"/>
              </a:rPr>
              <a:t>Prospection des clients</a:t>
            </a:r>
          </a:p>
          <a:p>
            <a:pPr algn="ctr" eaLnBrk="1" fontAlgn="auto" hangingPunct="1">
              <a:spcBef>
                <a:spcPts val="0"/>
              </a:spcBef>
              <a:spcAft>
                <a:spcPts val="0"/>
              </a:spcAft>
              <a:defRPr/>
            </a:pPr>
            <a:r>
              <a:rPr lang="fr-FR" sz="3600" b="1" dirty="0">
                <a:solidFill>
                  <a:schemeClr val="bg1"/>
                </a:solidFill>
                <a:latin typeface="+mn-lt"/>
              </a:rPr>
              <a:t>Entreprises</a:t>
            </a:r>
            <a:endParaRPr lang="en-US" sz="4000" dirty="0">
              <a:solidFill>
                <a:schemeClr val="bg1"/>
              </a:solidFill>
              <a:latin typeface="+mn-lt"/>
            </a:endParaRPr>
          </a:p>
          <a:p>
            <a:pPr algn="ctr" eaLnBrk="1" fontAlgn="auto" hangingPunct="1">
              <a:spcBef>
                <a:spcPts val="0"/>
              </a:spcBef>
              <a:spcAft>
                <a:spcPts val="0"/>
              </a:spcAft>
              <a:defRPr/>
            </a:pPr>
            <a:r>
              <a:rPr lang="fr-FR" sz="2400" dirty="0">
                <a:solidFill>
                  <a:schemeClr val="bg1"/>
                </a:solidFill>
                <a:latin typeface="+mn-lt"/>
              </a:rPr>
              <a:t>-Envoi de mails publicitaires</a:t>
            </a:r>
            <a:endParaRPr lang="en-US" sz="2400" dirty="0">
              <a:solidFill>
                <a:schemeClr val="bg1"/>
              </a:solidFill>
              <a:latin typeface="+mn-lt"/>
            </a:endParaRPr>
          </a:p>
          <a:p>
            <a:pPr algn="ctr" eaLnBrk="1" fontAlgn="auto" hangingPunct="1">
              <a:spcBef>
                <a:spcPts val="0"/>
              </a:spcBef>
              <a:spcAft>
                <a:spcPts val="0"/>
              </a:spcAft>
              <a:defRPr/>
            </a:pPr>
            <a:r>
              <a:rPr lang="fr-FR" sz="2400" dirty="0">
                <a:solidFill>
                  <a:schemeClr val="bg1"/>
                </a:solidFill>
                <a:latin typeface="+mn-lt"/>
              </a:rPr>
              <a:t>-Demande de rendez-vous</a:t>
            </a:r>
            <a:endParaRPr lang="en-US" sz="2400" dirty="0">
              <a:solidFill>
                <a:schemeClr val="bg1"/>
              </a:solidFill>
              <a:latin typeface="+mn-lt"/>
            </a:endParaRPr>
          </a:p>
          <a:p>
            <a:pPr algn="ctr" eaLnBrk="1" fontAlgn="auto" hangingPunct="1">
              <a:spcBef>
                <a:spcPts val="0"/>
              </a:spcBef>
              <a:spcAft>
                <a:spcPts val="0"/>
              </a:spcAft>
              <a:defRPr/>
            </a:pPr>
            <a:r>
              <a:rPr lang="fr-FR" sz="2400" dirty="0">
                <a:solidFill>
                  <a:schemeClr val="bg1"/>
                </a:solidFill>
                <a:latin typeface="+mn-lt"/>
              </a:rPr>
              <a:t>-Politique de pénétration </a:t>
            </a:r>
            <a:endParaRPr lang="en-US" sz="2400" dirty="0">
              <a:solidFill>
                <a:schemeClr val="bg1"/>
              </a:solidFill>
              <a:latin typeface="+mn-lt"/>
            </a:endParaRPr>
          </a:p>
          <a:p>
            <a:pPr algn="ctr" eaLnBrk="1" fontAlgn="auto" hangingPunct="1">
              <a:spcBef>
                <a:spcPts val="0"/>
              </a:spcBef>
              <a:spcAft>
                <a:spcPts val="0"/>
              </a:spcAft>
              <a:defRPr/>
            </a:pPr>
            <a:r>
              <a:rPr lang="fr-FR" sz="2400" dirty="0">
                <a:solidFill>
                  <a:schemeClr val="bg1"/>
                </a:solidFill>
                <a:latin typeface="+mn-lt"/>
              </a:rPr>
              <a:t>-assistance après service rendu</a:t>
            </a:r>
            <a:endParaRPr lang="en-US" sz="2400" dirty="0">
              <a:solidFill>
                <a:schemeClr val="bg1"/>
              </a:solidFill>
              <a:latin typeface="+mn-lt"/>
            </a:endParaRPr>
          </a:p>
        </p:txBody>
      </p:sp>
      <p:grpSp>
        <p:nvGrpSpPr>
          <p:cNvPr id="8197" name="Group 3">
            <a:extLst>
              <a:ext uri="{FF2B5EF4-FFF2-40B4-BE49-F238E27FC236}">
                <a16:creationId xmlns:a16="http://schemas.microsoft.com/office/drawing/2014/main" id="{47CA47C5-36EA-4766-918F-5AAA30527DB5}"/>
              </a:ext>
            </a:extLst>
          </p:cNvPr>
          <p:cNvGrpSpPr>
            <a:grpSpLocks/>
          </p:cNvGrpSpPr>
          <p:nvPr/>
        </p:nvGrpSpPr>
        <p:grpSpPr bwMode="auto">
          <a:xfrm flipH="1">
            <a:off x="-39688" y="0"/>
            <a:ext cx="12231688" cy="836613"/>
            <a:chOff x="0" y="-2"/>
            <a:chExt cx="12231599" cy="837129"/>
          </a:xfrm>
        </p:grpSpPr>
        <p:grpSp>
          <p:nvGrpSpPr>
            <p:cNvPr id="8202" name="Group 5">
              <a:extLst>
                <a:ext uri="{FF2B5EF4-FFF2-40B4-BE49-F238E27FC236}">
                  <a16:creationId xmlns:a16="http://schemas.microsoft.com/office/drawing/2014/main" id="{3E6591F5-AFCD-4B4D-97A6-FF40A231D4DA}"/>
                </a:ext>
              </a:extLst>
            </p:cNvPr>
            <p:cNvGrpSpPr>
              <a:grpSpLocks/>
            </p:cNvGrpSpPr>
            <p:nvPr/>
          </p:nvGrpSpPr>
          <p:grpSpPr bwMode="auto">
            <a:xfrm>
              <a:off x="0" y="-2"/>
              <a:ext cx="12231599" cy="837129"/>
              <a:chOff x="0" y="-2"/>
              <a:chExt cx="12231599" cy="837129"/>
            </a:xfrm>
          </p:grpSpPr>
          <p:sp>
            <p:nvSpPr>
              <p:cNvPr id="9" name="Freeform: Shape 8">
                <a:extLst>
                  <a:ext uri="{FF2B5EF4-FFF2-40B4-BE49-F238E27FC236}">
                    <a16:creationId xmlns:a16="http://schemas.microsoft.com/office/drawing/2014/main" id="{63D04210-5418-4437-A1A0-13949ADFD4BA}"/>
                  </a:ext>
                </a:extLst>
              </p:cNvPr>
              <p:cNvSpPr/>
              <p:nvPr/>
            </p:nvSpPr>
            <p:spPr>
              <a:xfrm>
                <a:off x="0" y="-2"/>
                <a:ext cx="12191911"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Rectangle 9">
                <a:extLst>
                  <a:ext uri="{FF2B5EF4-FFF2-40B4-BE49-F238E27FC236}">
                    <a16:creationId xmlns:a16="http://schemas.microsoft.com/office/drawing/2014/main" id="{30437190-E853-44D9-922D-AC9546FCCB3A}"/>
                  </a:ext>
                </a:extLst>
              </p:cNvPr>
              <p:cNvSpPr/>
              <p:nvPr/>
            </p:nvSpPr>
            <p:spPr>
              <a:xfrm>
                <a:off x="5919744" y="-2"/>
                <a:ext cx="2212959" cy="109606"/>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Rectangle 10">
                <a:extLst>
                  <a:ext uri="{FF2B5EF4-FFF2-40B4-BE49-F238E27FC236}">
                    <a16:creationId xmlns:a16="http://schemas.microsoft.com/office/drawing/2014/main" id="{CD7A3E15-5731-4F1F-BBE1-4142E8BF3A23}"/>
                  </a:ext>
                </a:extLst>
              </p:cNvPr>
              <p:cNvSpPr/>
              <p:nvPr/>
            </p:nvSpPr>
            <p:spPr>
              <a:xfrm>
                <a:off x="8132703" y="-2"/>
                <a:ext cx="1997060"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ACF22C01-DBEF-4A65-AF78-A399B6766257}"/>
                  </a:ext>
                </a:extLst>
              </p:cNvPr>
              <p:cNvSpPr/>
              <p:nvPr/>
            </p:nvSpPr>
            <p:spPr>
              <a:xfrm>
                <a:off x="10129763" y="-2"/>
                <a:ext cx="1444614"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AC7D057F-0934-4845-807E-6BB451ED536E}"/>
                  </a:ext>
                </a:extLst>
              </p:cNvPr>
              <p:cNvSpPr/>
              <p:nvPr/>
            </p:nvSpPr>
            <p:spPr>
              <a:xfrm>
                <a:off x="11574378" y="-2"/>
                <a:ext cx="657221"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7" name="Rectangle 6">
              <a:extLst>
                <a:ext uri="{FF2B5EF4-FFF2-40B4-BE49-F238E27FC236}">
                  <a16:creationId xmlns:a16="http://schemas.microsoft.com/office/drawing/2014/main" id="{3E61423D-4768-4B67-ADFB-A9C96E35AE9B}"/>
                </a:ext>
              </a:extLst>
            </p:cNvPr>
            <p:cNvSpPr/>
            <p:nvPr/>
          </p:nvSpPr>
          <p:spPr>
            <a:xfrm>
              <a:off x="244473" y="-2"/>
              <a:ext cx="373059"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B4CE328-FE2C-43EB-B42A-0383D96DDC92}"/>
                </a:ext>
              </a:extLst>
            </p:cNvPr>
            <p:cNvSpPr/>
            <p:nvPr/>
          </p:nvSpPr>
          <p:spPr>
            <a:xfrm>
              <a:off x="0" y="-2"/>
              <a:ext cx="244473"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9" name="Group 18">
            <a:extLst>
              <a:ext uri="{FF2B5EF4-FFF2-40B4-BE49-F238E27FC236}">
                <a16:creationId xmlns:a16="http://schemas.microsoft.com/office/drawing/2014/main" id="{A916CC18-6013-4E28-8C63-69750FE3B899}"/>
              </a:ext>
            </a:extLst>
          </p:cNvPr>
          <p:cNvGrpSpPr/>
          <p:nvPr/>
        </p:nvGrpSpPr>
        <p:grpSpPr>
          <a:xfrm>
            <a:off x="9753599" y="-308769"/>
            <a:ext cx="2671763" cy="1016000"/>
            <a:chOff x="9727904" y="5725395"/>
            <a:chExt cx="2671763" cy="1016000"/>
          </a:xfrm>
        </p:grpSpPr>
        <p:grpSp>
          <p:nvGrpSpPr>
            <p:cNvPr id="20" name="Group 15">
              <a:extLst>
                <a:ext uri="{FF2B5EF4-FFF2-40B4-BE49-F238E27FC236}">
                  <a16:creationId xmlns:a16="http://schemas.microsoft.com/office/drawing/2014/main" id="{7DDCAF9E-3DC6-4150-B7E4-73B3259CFF6C}"/>
                </a:ext>
              </a:extLst>
            </p:cNvPr>
            <p:cNvGrpSpPr>
              <a:grpSpLocks/>
            </p:cNvGrpSpPr>
            <p:nvPr/>
          </p:nvGrpSpPr>
          <p:grpSpPr bwMode="auto">
            <a:xfrm>
              <a:off x="9727904" y="5725395"/>
              <a:ext cx="2671763" cy="1016000"/>
              <a:chOff x="6586820" y="604618"/>
              <a:chExt cx="2671693" cy="1015663"/>
            </a:xfrm>
          </p:grpSpPr>
          <p:pic>
            <p:nvPicPr>
              <p:cNvPr id="22" name="Picture 16">
                <a:extLst>
                  <a:ext uri="{FF2B5EF4-FFF2-40B4-BE49-F238E27FC236}">
                    <a16:creationId xmlns:a16="http://schemas.microsoft.com/office/drawing/2014/main" id="{71B37645-7F7A-4FA5-B4CE-E8089E063AD5}"/>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17">
                <a:extLst>
                  <a:ext uri="{FF2B5EF4-FFF2-40B4-BE49-F238E27FC236}">
                    <a16:creationId xmlns:a16="http://schemas.microsoft.com/office/drawing/2014/main" id="{BED634D9-7747-4177-8FD8-AED7FDA093B7}"/>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21" name="Freeform: Shape 20">
              <a:extLst>
                <a:ext uri="{FF2B5EF4-FFF2-40B4-BE49-F238E27FC236}">
                  <a16:creationId xmlns:a16="http://schemas.microsoft.com/office/drawing/2014/main" id="{2C97FD13-3719-41C0-B794-236B920E0435}"/>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1992028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TextBox 4">
            <a:extLst>
              <a:ext uri="{FF2B5EF4-FFF2-40B4-BE49-F238E27FC236}">
                <a16:creationId xmlns:a16="http://schemas.microsoft.com/office/drawing/2014/main" id="{160D9D60-4656-47D3-ABB8-1D28400F673A}"/>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2" name="TextBox 1">
            <a:extLst>
              <a:ext uri="{FF2B5EF4-FFF2-40B4-BE49-F238E27FC236}">
                <a16:creationId xmlns:a16="http://schemas.microsoft.com/office/drawing/2014/main" id="{5DFE3E70-5EE9-4357-B1B0-B3AF236F48FF}"/>
              </a:ext>
            </a:extLst>
          </p:cNvPr>
          <p:cNvSpPr txBox="1"/>
          <p:nvPr/>
        </p:nvSpPr>
        <p:spPr>
          <a:xfrm>
            <a:off x="1422317" y="851492"/>
            <a:ext cx="9347365" cy="5170646"/>
          </a:xfrm>
          <a:prstGeom prst="rect">
            <a:avLst/>
          </a:prstGeom>
          <a:noFill/>
        </p:spPr>
        <p:txBody>
          <a:bodyPr wrap="square">
            <a:spAutoFit/>
          </a:bodyPr>
          <a:lstStyle/>
          <a:p>
            <a:pPr algn="ctr" eaLnBrk="1" fontAlgn="auto" hangingPunct="1">
              <a:lnSpc>
                <a:spcPct val="150000"/>
              </a:lnSpc>
              <a:spcBef>
                <a:spcPts val="0"/>
              </a:spcBef>
              <a:spcAft>
                <a:spcPts val="0"/>
              </a:spcAft>
              <a:defRPr/>
            </a:pPr>
            <a:r>
              <a:rPr lang="fr-FR" sz="6000" b="1" dirty="0">
                <a:solidFill>
                  <a:schemeClr val="bg1"/>
                </a:solidFill>
                <a:latin typeface="Agency FB" panose="020B0503020202020204" pitchFamily="34" charset="0"/>
              </a:rPr>
              <a:t>Concurrence</a:t>
            </a:r>
            <a:endParaRPr lang="en-US" sz="6000" b="1" dirty="0">
              <a:solidFill>
                <a:schemeClr val="bg1"/>
              </a:solidFill>
              <a:latin typeface="Agency FB" panose="020B0503020202020204" pitchFamily="34" charset="0"/>
            </a:endParaRPr>
          </a:p>
          <a:p>
            <a:pPr algn="ctr" eaLnBrk="1" fontAlgn="auto" hangingPunct="1">
              <a:spcBef>
                <a:spcPts val="0"/>
              </a:spcBef>
              <a:spcAft>
                <a:spcPts val="0"/>
              </a:spcAft>
              <a:defRPr/>
            </a:pPr>
            <a:r>
              <a:rPr lang="fr-FR" sz="2000" dirty="0">
                <a:solidFill>
                  <a:schemeClr val="bg1"/>
                </a:solidFill>
                <a:latin typeface="+mn-lt"/>
              </a:rPr>
              <a:t>L’entreprise Hasna n’étant pas la première du genre fera face à la concurrence </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En effet, prés de 30 lavages auto de ce type ont été identifiés dans la ville. C’est pourquoi notre entreprise opte pour une différenciation de ses services mais aussi une proximité avec sa clientèle grâce :</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-Lavage à domicile</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-Assistance </a:t>
            </a:r>
            <a:r>
              <a:rPr lang="fr-FR" sz="2000" dirty="0">
                <a:solidFill>
                  <a:schemeClr val="bg1"/>
                </a:solidFill>
              </a:rPr>
              <a:t>après</a:t>
            </a:r>
            <a:r>
              <a:rPr lang="fr-FR" sz="2000" dirty="0">
                <a:solidFill>
                  <a:schemeClr val="bg1"/>
                </a:solidFill>
                <a:latin typeface="+mn-lt"/>
              </a:rPr>
              <a:t> service rendu.</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 -Petites réparations.</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Mise à part la concurrence directe des autres entreprises, </a:t>
            </a:r>
            <a:r>
              <a:rPr lang="fr-FR" sz="2000" dirty="0">
                <a:solidFill>
                  <a:srgbClr val="FF9000"/>
                </a:solidFill>
                <a:latin typeface="+mn-lt"/>
              </a:rPr>
              <a:t>PI CORPORATION</a:t>
            </a:r>
            <a:r>
              <a:rPr lang="fr-FR" sz="2000" dirty="0">
                <a:solidFill>
                  <a:schemeClr val="bg1"/>
                </a:solidFill>
                <a:latin typeface="+mn-lt"/>
              </a:rPr>
              <a:t> entend relever certains challenges identifiés.</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-le respect des lois sur l’écologie </a:t>
            </a:r>
          </a:p>
          <a:p>
            <a:pPr algn="ctr" eaLnBrk="1" fontAlgn="auto" hangingPunct="1">
              <a:spcBef>
                <a:spcPts val="0"/>
              </a:spcBef>
              <a:spcAft>
                <a:spcPts val="0"/>
              </a:spcAft>
              <a:defRPr/>
            </a:pPr>
            <a:r>
              <a:rPr lang="fr-FR" sz="2000" dirty="0">
                <a:solidFill>
                  <a:schemeClr val="bg1"/>
                </a:solidFill>
                <a:latin typeface="+mn-lt"/>
              </a:rPr>
              <a:t>-l’affirmation face aux entreprise leader sur le marché</a:t>
            </a:r>
            <a:endParaRPr lang="en-US" sz="2000" dirty="0">
              <a:solidFill>
                <a:schemeClr val="bg1"/>
              </a:solidFill>
              <a:latin typeface="+mn-lt"/>
            </a:endParaRPr>
          </a:p>
          <a:p>
            <a:pPr algn="ctr" eaLnBrk="1" fontAlgn="auto" hangingPunct="1">
              <a:spcBef>
                <a:spcPts val="0"/>
              </a:spcBef>
              <a:spcAft>
                <a:spcPts val="0"/>
              </a:spcAft>
              <a:defRPr/>
            </a:pPr>
            <a:r>
              <a:rPr lang="fr-FR" sz="2000" dirty="0">
                <a:solidFill>
                  <a:schemeClr val="bg1"/>
                </a:solidFill>
                <a:latin typeface="+mn-lt"/>
              </a:rPr>
              <a:t>-Le renom et le leadership</a:t>
            </a:r>
            <a:endParaRPr lang="en-US" sz="2000" dirty="0">
              <a:solidFill>
                <a:schemeClr val="bg1"/>
              </a:solidFill>
              <a:latin typeface="+mn-lt"/>
            </a:endParaRPr>
          </a:p>
        </p:txBody>
      </p:sp>
      <p:grpSp>
        <p:nvGrpSpPr>
          <p:cNvPr id="8197" name="Group 3">
            <a:extLst>
              <a:ext uri="{FF2B5EF4-FFF2-40B4-BE49-F238E27FC236}">
                <a16:creationId xmlns:a16="http://schemas.microsoft.com/office/drawing/2014/main" id="{47CA47C5-36EA-4766-918F-5AAA30527DB5}"/>
              </a:ext>
            </a:extLst>
          </p:cNvPr>
          <p:cNvGrpSpPr>
            <a:grpSpLocks/>
          </p:cNvGrpSpPr>
          <p:nvPr/>
        </p:nvGrpSpPr>
        <p:grpSpPr bwMode="auto">
          <a:xfrm flipH="1">
            <a:off x="-39688" y="0"/>
            <a:ext cx="12231688" cy="836613"/>
            <a:chOff x="0" y="-2"/>
            <a:chExt cx="12231599" cy="837129"/>
          </a:xfrm>
        </p:grpSpPr>
        <p:grpSp>
          <p:nvGrpSpPr>
            <p:cNvPr id="8202" name="Group 5">
              <a:extLst>
                <a:ext uri="{FF2B5EF4-FFF2-40B4-BE49-F238E27FC236}">
                  <a16:creationId xmlns:a16="http://schemas.microsoft.com/office/drawing/2014/main" id="{3E6591F5-AFCD-4B4D-97A6-FF40A231D4DA}"/>
                </a:ext>
              </a:extLst>
            </p:cNvPr>
            <p:cNvGrpSpPr>
              <a:grpSpLocks/>
            </p:cNvGrpSpPr>
            <p:nvPr/>
          </p:nvGrpSpPr>
          <p:grpSpPr bwMode="auto">
            <a:xfrm>
              <a:off x="0" y="-2"/>
              <a:ext cx="12231599" cy="837129"/>
              <a:chOff x="0" y="-2"/>
              <a:chExt cx="12231599" cy="837129"/>
            </a:xfrm>
          </p:grpSpPr>
          <p:sp>
            <p:nvSpPr>
              <p:cNvPr id="9" name="Freeform: Shape 8">
                <a:extLst>
                  <a:ext uri="{FF2B5EF4-FFF2-40B4-BE49-F238E27FC236}">
                    <a16:creationId xmlns:a16="http://schemas.microsoft.com/office/drawing/2014/main" id="{63D04210-5418-4437-A1A0-13949ADFD4BA}"/>
                  </a:ext>
                </a:extLst>
              </p:cNvPr>
              <p:cNvSpPr/>
              <p:nvPr/>
            </p:nvSpPr>
            <p:spPr>
              <a:xfrm>
                <a:off x="0" y="-2"/>
                <a:ext cx="12191911"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Rectangle 9">
                <a:extLst>
                  <a:ext uri="{FF2B5EF4-FFF2-40B4-BE49-F238E27FC236}">
                    <a16:creationId xmlns:a16="http://schemas.microsoft.com/office/drawing/2014/main" id="{30437190-E853-44D9-922D-AC9546FCCB3A}"/>
                  </a:ext>
                </a:extLst>
              </p:cNvPr>
              <p:cNvSpPr/>
              <p:nvPr/>
            </p:nvSpPr>
            <p:spPr>
              <a:xfrm>
                <a:off x="5919744" y="-2"/>
                <a:ext cx="2212959" cy="109606"/>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Rectangle 10">
                <a:extLst>
                  <a:ext uri="{FF2B5EF4-FFF2-40B4-BE49-F238E27FC236}">
                    <a16:creationId xmlns:a16="http://schemas.microsoft.com/office/drawing/2014/main" id="{CD7A3E15-5731-4F1F-BBE1-4142E8BF3A23}"/>
                  </a:ext>
                </a:extLst>
              </p:cNvPr>
              <p:cNvSpPr/>
              <p:nvPr/>
            </p:nvSpPr>
            <p:spPr>
              <a:xfrm>
                <a:off x="8132703" y="-2"/>
                <a:ext cx="1997060"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ACF22C01-DBEF-4A65-AF78-A399B6766257}"/>
                  </a:ext>
                </a:extLst>
              </p:cNvPr>
              <p:cNvSpPr/>
              <p:nvPr/>
            </p:nvSpPr>
            <p:spPr>
              <a:xfrm>
                <a:off x="10129763" y="-2"/>
                <a:ext cx="1444614"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AC7D057F-0934-4845-807E-6BB451ED536E}"/>
                  </a:ext>
                </a:extLst>
              </p:cNvPr>
              <p:cNvSpPr/>
              <p:nvPr/>
            </p:nvSpPr>
            <p:spPr>
              <a:xfrm>
                <a:off x="11574378" y="-2"/>
                <a:ext cx="657221"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7" name="Rectangle 6">
              <a:extLst>
                <a:ext uri="{FF2B5EF4-FFF2-40B4-BE49-F238E27FC236}">
                  <a16:creationId xmlns:a16="http://schemas.microsoft.com/office/drawing/2014/main" id="{3E61423D-4768-4B67-ADFB-A9C96E35AE9B}"/>
                </a:ext>
              </a:extLst>
            </p:cNvPr>
            <p:cNvSpPr/>
            <p:nvPr/>
          </p:nvSpPr>
          <p:spPr>
            <a:xfrm>
              <a:off x="244473" y="-2"/>
              <a:ext cx="373059"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B4CE328-FE2C-43EB-B42A-0383D96DDC92}"/>
                </a:ext>
              </a:extLst>
            </p:cNvPr>
            <p:cNvSpPr/>
            <p:nvPr/>
          </p:nvSpPr>
          <p:spPr>
            <a:xfrm>
              <a:off x="0" y="-2"/>
              <a:ext cx="244473"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9" name="Group 18">
            <a:extLst>
              <a:ext uri="{FF2B5EF4-FFF2-40B4-BE49-F238E27FC236}">
                <a16:creationId xmlns:a16="http://schemas.microsoft.com/office/drawing/2014/main" id="{6A236B9F-7A9E-4F4A-A07C-D2D2C8596BBA}"/>
              </a:ext>
            </a:extLst>
          </p:cNvPr>
          <p:cNvGrpSpPr/>
          <p:nvPr/>
        </p:nvGrpSpPr>
        <p:grpSpPr>
          <a:xfrm>
            <a:off x="9753599" y="-308769"/>
            <a:ext cx="2671763" cy="1016000"/>
            <a:chOff x="9727904" y="5725395"/>
            <a:chExt cx="2671763" cy="1016000"/>
          </a:xfrm>
        </p:grpSpPr>
        <p:grpSp>
          <p:nvGrpSpPr>
            <p:cNvPr id="20" name="Group 15">
              <a:extLst>
                <a:ext uri="{FF2B5EF4-FFF2-40B4-BE49-F238E27FC236}">
                  <a16:creationId xmlns:a16="http://schemas.microsoft.com/office/drawing/2014/main" id="{A06217F7-400C-4636-8E95-4E14770E5C49}"/>
                </a:ext>
              </a:extLst>
            </p:cNvPr>
            <p:cNvGrpSpPr>
              <a:grpSpLocks/>
            </p:cNvGrpSpPr>
            <p:nvPr/>
          </p:nvGrpSpPr>
          <p:grpSpPr bwMode="auto">
            <a:xfrm>
              <a:off x="9727904" y="5725395"/>
              <a:ext cx="2671763" cy="1016000"/>
              <a:chOff x="6586820" y="604618"/>
              <a:chExt cx="2671693" cy="1015663"/>
            </a:xfrm>
          </p:grpSpPr>
          <p:pic>
            <p:nvPicPr>
              <p:cNvPr id="22" name="Picture 16">
                <a:extLst>
                  <a:ext uri="{FF2B5EF4-FFF2-40B4-BE49-F238E27FC236}">
                    <a16:creationId xmlns:a16="http://schemas.microsoft.com/office/drawing/2014/main" id="{33691CEF-06B3-4FA6-BE10-64D42823041B}"/>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17">
                <a:extLst>
                  <a:ext uri="{FF2B5EF4-FFF2-40B4-BE49-F238E27FC236}">
                    <a16:creationId xmlns:a16="http://schemas.microsoft.com/office/drawing/2014/main" id="{E4057702-C49B-4D99-A545-E0BB43F3F0E9}"/>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21" name="Freeform: Shape 20">
              <a:extLst>
                <a:ext uri="{FF2B5EF4-FFF2-40B4-BE49-F238E27FC236}">
                  <a16:creationId xmlns:a16="http://schemas.microsoft.com/office/drawing/2014/main" id="{DF4C9693-B98B-4D88-8949-6D9D00B5B15A}"/>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FD38BD-DCD4-451A-8F73-DA90E813277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t="4998" b="4998"/>
          <a:stretch/>
        </p:blipFill>
        <p:spPr>
          <a:xfrm>
            <a:off x="-9638" y="0"/>
            <a:ext cx="12201638" cy="6863421"/>
          </a:xfrm>
          <a:prstGeom prst="rect">
            <a:avLst/>
          </a:prstGeom>
        </p:spPr>
      </p:pic>
      <p:sp>
        <p:nvSpPr>
          <p:cNvPr id="9218" name="TextBox 4">
            <a:extLst>
              <a:ext uri="{FF2B5EF4-FFF2-40B4-BE49-F238E27FC236}">
                <a16:creationId xmlns:a16="http://schemas.microsoft.com/office/drawing/2014/main" id="{DF1D4F2A-6CAB-4AB8-A328-6719B09EBD61}"/>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6" name="Rectangle 5">
            <a:extLst>
              <a:ext uri="{FF2B5EF4-FFF2-40B4-BE49-F238E27FC236}">
                <a16:creationId xmlns:a16="http://schemas.microsoft.com/office/drawing/2014/main" id="{7B36F46C-B0A0-4708-A928-49776A695DC2}"/>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3" name="Group 3">
            <a:extLst>
              <a:ext uri="{FF2B5EF4-FFF2-40B4-BE49-F238E27FC236}">
                <a16:creationId xmlns:a16="http://schemas.microsoft.com/office/drawing/2014/main" id="{F9FA498E-547B-49DC-BD87-0B070F86AA9B}"/>
              </a:ext>
            </a:extLst>
          </p:cNvPr>
          <p:cNvGrpSpPr>
            <a:grpSpLocks/>
          </p:cNvGrpSpPr>
          <p:nvPr/>
        </p:nvGrpSpPr>
        <p:grpSpPr bwMode="auto">
          <a:xfrm flipH="1">
            <a:off x="-39688" y="0"/>
            <a:ext cx="12231688" cy="836613"/>
            <a:chOff x="0" y="-2"/>
            <a:chExt cx="12231599" cy="837129"/>
          </a:xfrm>
        </p:grpSpPr>
        <p:grpSp>
          <p:nvGrpSpPr>
            <p:cNvPr id="24" name="Group 5">
              <a:extLst>
                <a:ext uri="{FF2B5EF4-FFF2-40B4-BE49-F238E27FC236}">
                  <a16:creationId xmlns:a16="http://schemas.microsoft.com/office/drawing/2014/main" id="{F70FAB75-7510-4130-8096-69889CB75F75}"/>
                </a:ext>
              </a:extLst>
            </p:cNvPr>
            <p:cNvGrpSpPr>
              <a:grpSpLocks/>
            </p:cNvGrpSpPr>
            <p:nvPr/>
          </p:nvGrpSpPr>
          <p:grpSpPr bwMode="auto">
            <a:xfrm>
              <a:off x="0" y="-2"/>
              <a:ext cx="12231599" cy="837129"/>
              <a:chOff x="0" y="-2"/>
              <a:chExt cx="12231599" cy="837129"/>
            </a:xfrm>
          </p:grpSpPr>
          <p:sp>
            <p:nvSpPr>
              <p:cNvPr id="27" name="Freeform: Shape 26">
                <a:extLst>
                  <a:ext uri="{FF2B5EF4-FFF2-40B4-BE49-F238E27FC236}">
                    <a16:creationId xmlns:a16="http://schemas.microsoft.com/office/drawing/2014/main" id="{002AF73F-9256-43C3-A052-87CB265E8A62}"/>
                  </a:ext>
                </a:extLst>
              </p:cNvPr>
              <p:cNvSpPr/>
              <p:nvPr/>
            </p:nvSpPr>
            <p:spPr>
              <a:xfrm>
                <a:off x="0" y="-2"/>
                <a:ext cx="12191911"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a:extLst>
                  <a:ext uri="{FF2B5EF4-FFF2-40B4-BE49-F238E27FC236}">
                    <a16:creationId xmlns:a16="http://schemas.microsoft.com/office/drawing/2014/main" id="{42A8C646-FAB5-46A3-BA15-8209413FBD42}"/>
                  </a:ext>
                </a:extLst>
              </p:cNvPr>
              <p:cNvSpPr/>
              <p:nvPr/>
            </p:nvSpPr>
            <p:spPr>
              <a:xfrm>
                <a:off x="5919744" y="-2"/>
                <a:ext cx="2212959" cy="109606"/>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9" name="Rectangle 28">
                <a:extLst>
                  <a:ext uri="{FF2B5EF4-FFF2-40B4-BE49-F238E27FC236}">
                    <a16:creationId xmlns:a16="http://schemas.microsoft.com/office/drawing/2014/main" id="{9A132461-EEF7-417C-92A1-EE783830B484}"/>
                  </a:ext>
                </a:extLst>
              </p:cNvPr>
              <p:cNvSpPr/>
              <p:nvPr/>
            </p:nvSpPr>
            <p:spPr>
              <a:xfrm>
                <a:off x="8132703" y="-2"/>
                <a:ext cx="1997060"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 name="Rectangle 29">
                <a:extLst>
                  <a:ext uri="{FF2B5EF4-FFF2-40B4-BE49-F238E27FC236}">
                    <a16:creationId xmlns:a16="http://schemas.microsoft.com/office/drawing/2014/main" id="{DD5F5792-ABE0-4F1F-AFAE-C6D3A0198044}"/>
                  </a:ext>
                </a:extLst>
              </p:cNvPr>
              <p:cNvSpPr/>
              <p:nvPr/>
            </p:nvSpPr>
            <p:spPr>
              <a:xfrm>
                <a:off x="10129763" y="-2"/>
                <a:ext cx="1444614"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a:extLst>
                  <a:ext uri="{FF2B5EF4-FFF2-40B4-BE49-F238E27FC236}">
                    <a16:creationId xmlns:a16="http://schemas.microsoft.com/office/drawing/2014/main" id="{2CDC0D77-FA42-4105-9BF8-3393BCDBE766}"/>
                  </a:ext>
                </a:extLst>
              </p:cNvPr>
              <p:cNvSpPr/>
              <p:nvPr/>
            </p:nvSpPr>
            <p:spPr>
              <a:xfrm>
                <a:off x="11574378" y="-2"/>
                <a:ext cx="657221"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5" name="Rectangle 24">
              <a:extLst>
                <a:ext uri="{FF2B5EF4-FFF2-40B4-BE49-F238E27FC236}">
                  <a16:creationId xmlns:a16="http://schemas.microsoft.com/office/drawing/2014/main" id="{0ADE3A9B-2C9E-460D-9D60-1A723451E7F6}"/>
                </a:ext>
              </a:extLst>
            </p:cNvPr>
            <p:cNvSpPr/>
            <p:nvPr/>
          </p:nvSpPr>
          <p:spPr>
            <a:xfrm>
              <a:off x="244473" y="-2"/>
              <a:ext cx="373059"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a:extLst>
                <a:ext uri="{FF2B5EF4-FFF2-40B4-BE49-F238E27FC236}">
                  <a16:creationId xmlns:a16="http://schemas.microsoft.com/office/drawing/2014/main" id="{4725BE54-ECDD-493E-B736-680094246817}"/>
                </a:ext>
              </a:extLst>
            </p:cNvPr>
            <p:cNvSpPr/>
            <p:nvPr/>
          </p:nvSpPr>
          <p:spPr>
            <a:xfrm>
              <a:off x="0" y="-2"/>
              <a:ext cx="244473"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2" name="Freeform: Shape 21">
            <a:extLst>
              <a:ext uri="{FF2B5EF4-FFF2-40B4-BE49-F238E27FC236}">
                <a16:creationId xmlns:a16="http://schemas.microsoft.com/office/drawing/2014/main" id="{E2E1120B-D3EB-4731-B8FA-3CA21B41F73E}"/>
              </a:ext>
            </a:extLst>
          </p:cNvPr>
          <p:cNvSpPr/>
          <p:nvPr/>
        </p:nvSpPr>
        <p:spPr>
          <a:xfrm rot="2630997">
            <a:off x="-2805191" y="1770255"/>
            <a:ext cx="11935343" cy="6839033"/>
          </a:xfrm>
          <a:custGeom>
            <a:avLst/>
            <a:gdLst>
              <a:gd name="connsiteX0" fmla="*/ 0 w 11935343"/>
              <a:gd name="connsiteY0" fmla="*/ 1883356 h 6839033"/>
              <a:gd name="connsiteX1" fmla="*/ 1960521 w 11935343"/>
              <a:gd name="connsiteY1" fmla="*/ 0 h 6839033"/>
              <a:gd name="connsiteX2" fmla="*/ 11935343 w 11935343"/>
              <a:gd name="connsiteY2" fmla="*/ 0 h 6839033"/>
              <a:gd name="connsiteX3" fmla="*/ 4816100 w 11935343"/>
              <a:gd name="connsiteY3" fmla="*/ 6839033 h 6839033"/>
              <a:gd name="connsiteX4" fmla="*/ 4760624 w 11935343"/>
              <a:gd name="connsiteY4" fmla="*/ 6839033 h 6839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35343" h="6839033">
                <a:moveTo>
                  <a:pt x="0" y="1883356"/>
                </a:moveTo>
                <a:lnTo>
                  <a:pt x="1960521" y="0"/>
                </a:lnTo>
                <a:lnTo>
                  <a:pt x="11935343" y="0"/>
                </a:lnTo>
                <a:lnTo>
                  <a:pt x="4816100" y="6839033"/>
                </a:lnTo>
                <a:lnTo>
                  <a:pt x="4760624" y="6839033"/>
                </a:lnTo>
                <a:close/>
              </a:path>
            </a:pathLst>
          </a:custGeom>
          <a:solidFill>
            <a:schemeClr val="tx1">
              <a:lumMod val="85000"/>
              <a:lumOff val="15000"/>
            </a:schemeClr>
          </a:solidFill>
          <a:ln cap="rnd">
            <a:noFill/>
            <a:round/>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fr-FR"/>
          </a:p>
        </p:txBody>
      </p:sp>
      <p:sp>
        <p:nvSpPr>
          <p:cNvPr id="2" name="TextBox 1">
            <a:extLst>
              <a:ext uri="{FF2B5EF4-FFF2-40B4-BE49-F238E27FC236}">
                <a16:creationId xmlns:a16="http://schemas.microsoft.com/office/drawing/2014/main" id="{5DFE3E70-5EE9-4357-B1B0-B3AF236F48FF}"/>
              </a:ext>
            </a:extLst>
          </p:cNvPr>
          <p:cNvSpPr txBox="1"/>
          <p:nvPr/>
        </p:nvSpPr>
        <p:spPr>
          <a:xfrm>
            <a:off x="149258" y="2572745"/>
            <a:ext cx="9031024" cy="3970318"/>
          </a:xfrm>
          <a:prstGeom prst="rect">
            <a:avLst/>
          </a:prstGeom>
          <a:noFill/>
        </p:spPr>
        <p:txBody>
          <a:bodyPr>
            <a:spAutoFit/>
          </a:bodyPr>
          <a:lstStyle/>
          <a:p>
            <a:pPr eaLnBrk="1" fontAlgn="auto" hangingPunct="1">
              <a:lnSpc>
                <a:spcPct val="150000"/>
              </a:lnSpc>
              <a:spcBef>
                <a:spcPts val="0"/>
              </a:spcBef>
              <a:spcAft>
                <a:spcPts val="0"/>
              </a:spcAft>
              <a:defRPr/>
            </a:pPr>
            <a:r>
              <a:rPr lang="fr-FR" sz="4000" b="1" dirty="0">
                <a:solidFill>
                  <a:srgbClr val="FF9000"/>
                </a:solidFill>
                <a:latin typeface="Agency FB" panose="020B0503020202020204" pitchFamily="34" charset="0"/>
              </a:rPr>
              <a:t>   Les chiffres clés</a:t>
            </a:r>
            <a:endParaRPr lang="en-US" sz="4000" dirty="0">
              <a:solidFill>
                <a:srgbClr val="FF9000"/>
              </a:solidFill>
              <a:latin typeface="Agency FB" panose="020B0503020202020204" pitchFamily="34" charset="0"/>
            </a:endParaRPr>
          </a:p>
          <a:p>
            <a:pPr eaLnBrk="1" fontAlgn="auto" hangingPunct="1">
              <a:spcBef>
                <a:spcPts val="0"/>
              </a:spcBef>
              <a:spcAft>
                <a:spcPts val="0"/>
              </a:spcAft>
              <a:defRPr/>
            </a:pPr>
            <a:r>
              <a:rPr lang="fr-FR" sz="3200" dirty="0">
                <a:solidFill>
                  <a:schemeClr val="bg1"/>
                </a:solidFill>
              </a:rPr>
              <a:t>-Nombre employés :20.</a:t>
            </a:r>
            <a:endParaRPr lang="fr-FR" sz="3200" dirty="0">
              <a:solidFill>
                <a:schemeClr val="bg1"/>
              </a:solidFill>
              <a:latin typeface="+mn-lt"/>
            </a:endParaRPr>
          </a:p>
          <a:p>
            <a:pPr eaLnBrk="1" fontAlgn="auto" hangingPunct="1">
              <a:spcBef>
                <a:spcPts val="0"/>
              </a:spcBef>
              <a:spcAft>
                <a:spcPts val="0"/>
              </a:spcAft>
              <a:defRPr/>
            </a:pPr>
            <a:r>
              <a:rPr lang="fr-FR" sz="3200" dirty="0">
                <a:solidFill>
                  <a:schemeClr val="bg1"/>
                </a:solidFill>
                <a:latin typeface="+mn-lt"/>
              </a:rPr>
              <a:t>-Capital au lancement :250.000 </a:t>
            </a:r>
            <a:r>
              <a:rPr lang="fr-FR" sz="3200" dirty="0" err="1">
                <a:solidFill>
                  <a:schemeClr val="bg1"/>
                </a:solidFill>
              </a:rPr>
              <a:t>mad</a:t>
            </a:r>
            <a:r>
              <a:rPr lang="fr-FR" sz="3200" dirty="0">
                <a:solidFill>
                  <a:schemeClr val="bg1"/>
                </a:solidFill>
                <a:latin typeface="+mn-lt"/>
              </a:rPr>
              <a:t>.</a:t>
            </a:r>
            <a:endParaRPr lang="en-US" sz="3200" dirty="0">
              <a:solidFill>
                <a:schemeClr val="bg1"/>
              </a:solidFill>
              <a:latin typeface="+mn-lt"/>
            </a:endParaRPr>
          </a:p>
          <a:p>
            <a:pPr eaLnBrk="1" fontAlgn="auto" hangingPunct="1">
              <a:spcBef>
                <a:spcPts val="0"/>
              </a:spcBef>
              <a:spcAft>
                <a:spcPts val="0"/>
              </a:spcAft>
              <a:defRPr/>
            </a:pPr>
            <a:r>
              <a:rPr lang="fr-FR" sz="3200" dirty="0">
                <a:solidFill>
                  <a:schemeClr val="bg1"/>
                </a:solidFill>
                <a:latin typeface="+mn-lt"/>
              </a:rPr>
              <a:t>-Chiffre d’affaires année 1 : 840.000 </a:t>
            </a:r>
            <a:r>
              <a:rPr lang="fr-FR" sz="3200" dirty="0" err="1">
                <a:solidFill>
                  <a:schemeClr val="bg1"/>
                </a:solidFill>
                <a:latin typeface="+mn-lt"/>
              </a:rPr>
              <a:t>mad</a:t>
            </a:r>
            <a:r>
              <a:rPr lang="fr-FR" sz="3200" dirty="0">
                <a:solidFill>
                  <a:schemeClr val="bg1"/>
                </a:solidFill>
                <a:latin typeface="+mn-lt"/>
              </a:rPr>
              <a:t>.</a:t>
            </a:r>
            <a:endParaRPr lang="en-US" sz="3200" dirty="0">
              <a:solidFill>
                <a:schemeClr val="bg1"/>
              </a:solidFill>
              <a:latin typeface="+mn-lt"/>
            </a:endParaRPr>
          </a:p>
          <a:p>
            <a:pPr eaLnBrk="1" fontAlgn="auto" hangingPunct="1">
              <a:spcBef>
                <a:spcPts val="0"/>
              </a:spcBef>
              <a:spcAft>
                <a:spcPts val="0"/>
              </a:spcAft>
              <a:defRPr/>
            </a:pPr>
            <a:r>
              <a:rPr lang="fr-FR" sz="3200" dirty="0">
                <a:solidFill>
                  <a:schemeClr val="bg1"/>
                </a:solidFill>
                <a:latin typeface="+mn-lt"/>
              </a:rPr>
              <a:t>-Achat camion citerne : 50 000 </a:t>
            </a:r>
            <a:r>
              <a:rPr lang="fr-FR" sz="3200" dirty="0" err="1">
                <a:solidFill>
                  <a:schemeClr val="bg1"/>
                </a:solidFill>
                <a:latin typeface="+mn-lt"/>
              </a:rPr>
              <a:t>mad</a:t>
            </a:r>
            <a:endParaRPr lang="fr-FR" sz="3200" dirty="0">
              <a:solidFill>
                <a:schemeClr val="bg1"/>
              </a:solidFill>
              <a:latin typeface="+mn-lt"/>
            </a:endParaRPr>
          </a:p>
          <a:p>
            <a:pPr eaLnBrk="1" fontAlgn="auto" hangingPunct="1">
              <a:spcBef>
                <a:spcPts val="0"/>
              </a:spcBef>
              <a:spcAft>
                <a:spcPts val="0"/>
              </a:spcAft>
              <a:defRPr/>
            </a:pPr>
            <a:r>
              <a:rPr lang="fr-FR" sz="3200" dirty="0">
                <a:solidFill>
                  <a:schemeClr val="bg1"/>
                </a:solidFill>
                <a:latin typeface="+mn-lt"/>
              </a:rPr>
              <a:t>-Bail: 7 000 </a:t>
            </a:r>
            <a:r>
              <a:rPr lang="fr-FR" sz="3200" dirty="0">
                <a:solidFill>
                  <a:schemeClr val="bg1"/>
                </a:solidFill>
              </a:rPr>
              <a:t>MAD </a:t>
            </a:r>
            <a:r>
              <a:rPr lang="fr-FR" sz="3200" dirty="0">
                <a:solidFill>
                  <a:schemeClr val="bg1"/>
                </a:solidFill>
                <a:latin typeface="+mn-lt"/>
              </a:rPr>
              <a:t>/mois </a:t>
            </a:r>
          </a:p>
          <a:p>
            <a:pPr eaLnBrk="1" fontAlgn="auto" hangingPunct="1">
              <a:spcBef>
                <a:spcPts val="0"/>
              </a:spcBef>
              <a:spcAft>
                <a:spcPts val="0"/>
              </a:spcAft>
              <a:defRPr/>
            </a:pPr>
            <a:r>
              <a:rPr lang="fr-FR" sz="3200" dirty="0">
                <a:solidFill>
                  <a:schemeClr val="bg1"/>
                </a:solidFill>
                <a:latin typeface="+mn-lt"/>
              </a:rPr>
              <a:t>-Masse salariale : 144 000 MAD</a:t>
            </a:r>
            <a:endParaRPr lang="en-US" sz="3200" dirty="0">
              <a:solidFill>
                <a:schemeClr val="bg1"/>
              </a:solidFill>
              <a:latin typeface="+mn-lt"/>
            </a:endParaRPr>
          </a:p>
        </p:txBody>
      </p:sp>
      <p:grpSp>
        <p:nvGrpSpPr>
          <p:cNvPr id="20" name="Group 19">
            <a:extLst>
              <a:ext uri="{FF2B5EF4-FFF2-40B4-BE49-F238E27FC236}">
                <a16:creationId xmlns:a16="http://schemas.microsoft.com/office/drawing/2014/main" id="{152DF0C0-8340-4975-B235-A66F4CA45573}"/>
              </a:ext>
            </a:extLst>
          </p:cNvPr>
          <p:cNvGrpSpPr/>
          <p:nvPr/>
        </p:nvGrpSpPr>
        <p:grpSpPr>
          <a:xfrm>
            <a:off x="9753599" y="-308769"/>
            <a:ext cx="2671763" cy="1016000"/>
            <a:chOff x="9727904" y="5725395"/>
            <a:chExt cx="2671763" cy="1016000"/>
          </a:xfrm>
        </p:grpSpPr>
        <p:grpSp>
          <p:nvGrpSpPr>
            <p:cNvPr id="21" name="Group 15">
              <a:extLst>
                <a:ext uri="{FF2B5EF4-FFF2-40B4-BE49-F238E27FC236}">
                  <a16:creationId xmlns:a16="http://schemas.microsoft.com/office/drawing/2014/main" id="{01D93721-C526-447E-BE2C-6E6A68A585E7}"/>
                </a:ext>
              </a:extLst>
            </p:cNvPr>
            <p:cNvGrpSpPr>
              <a:grpSpLocks/>
            </p:cNvGrpSpPr>
            <p:nvPr/>
          </p:nvGrpSpPr>
          <p:grpSpPr bwMode="auto">
            <a:xfrm>
              <a:off x="9727904" y="5725395"/>
              <a:ext cx="2671763" cy="1016000"/>
              <a:chOff x="6586820" y="604618"/>
              <a:chExt cx="2671693" cy="1015663"/>
            </a:xfrm>
          </p:grpSpPr>
          <p:pic>
            <p:nvPicPr>
              <p:cNvPr id="33" name="Picture 16">
                <a:extLst>
                  <a:ext uri="{FF2B5EF4-FFF2-40B4-BE49-F238E27FC236}">
                    <a16:creationId xmlns:a16="http://schemas.microsoft.com/office/drawing/2014/main" id="{10C0B8E1-5F87-4463-B3B8-6843E1AB1CA4}"/>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Box 17">
                <a:extLst>
                  <a:ext uri="{FF2B5EF4-FFF2-40B4-BE49-F238E27FC236}">
                    <a16:creationId xmlns:a16="http://schemas.microsoft.com/office/drawing/2014/main" id="{A4DFFE7A-D787-4394-9F57-442E5583CBA1}"/>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31" name="Freeform: Shape 30">
              <a:extLst>
                <a:ext uri="{FF2B5EF4-FFF2-40B4-BE49-F238E27FC236}">
                  <a16:creationId xmlns:a16="http://schemas.microsoft.com/office/drawing/2014/main" id="{A71AB60E-1269-45BD-A80C-D0A9536916C1}"/>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4853B6C-02CC-4271-AE79-668C3AB8FB42}"/>
              </a:ext>
            </a:extLst>
          </p:cNvPr>
          <p:cNvSpPr/>
          <p:nvPr/>
        </p:nvSpPr>
        <p:spPr>
          <a:xfrm>
            <a:off x="869571" y="1160630"/>
            <a:ext cx="10452845" cy="453674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8CEABE80-80AE-4E3B-A554-D07565B321A6}"/>
              </a:ext>
            </a:extLst>
          </p:cNvPr>
          <p:cNvSpPr/>
          <p:nvPr/>
        </p:nvSpPr>
        <p:spPr>
          <a:xfrm>
            <a:off x="1628646" y="321988"/>
            <a:ext cx="8934708" cy="6536012"/>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TextBox 3">
            <a:extLst>
              <a:ext uri="{FF2B5EF4-FFF2-40B4-BE49-F238E27FC236}">
                <a16:creationId xmlns:a16="http://schemas.microsoft.com/office/drawing/2014/main" id="{C3F1D4FE-5633-495E-82F2-1C78564BDE61}"/>
              </a:ext>
            </a:extLst>
          </p:cNvPr>
          <p:cNvSpPr txBox="1"/>
          <p:nvPr/>
        </p:nvSpPr>
        <p:spPr>
          <a:xfrm>
            <a:off x="1800719" y="1948012"/>
            <a:ext cx="8590547" cy="281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r" eaLnBrk="1" hangingPunct="1">
              <a:defRPr sz="3200">
                <a:solidFill>
                  <a:schemeClr val="bg1"/>
                </a:solidFill>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algn="ctr">
              <a:lnSpc>
                <a:spcPct val="150000"/>
              </a:lnSpc>
            </a:pPr>
            <a:r>
              <a:rPr lang="fr-FR" sz="5400" b="1" dirty="0">
                <a:latin typeface="Agency FB" panose="020B0503020202020204" pitchFamily="34" charset="0"/>
              </a:rPr>
              <a:t>L'idée</a:t>
            </a:r>
            <a:r>
              <a:rPr lang="fr-FR" sz="4800" dirty="0">
                <a:solidFill>
                  <a:srgbClr val="FF9000"/>
                </a:solidFill>
              </a:rPr>
              <a:t> </a:t>
            </a:r>
            <a:r>
              <a:rPr lang="fr-FR" sz="5400" b="1" dirty="0">
                <a:latin typeface="Agency FB" panose="020B0503020202020204" pitchFamily="34" charset="0"/>
              </a:rPr>
              <a:t>de l'entreprise</a:t>
            </a:r>
          </a:p>
          <a:p>
            <a:pPr algn="ctr"/>
            <a:r>
              <a:rPr lang="fr-FR" sz="4800" dirty="0"/>
              <a:t>Entretien de véhicules et vente des produits associés</a:t>
            </a:r>
          </a:p>
        </p:txBody>
      </p:sp>
      <p:pic>
        <p:nvPicPr>
          <p:cNvPr id="12" name="Picture 11">
            <a:extLst>
              <a:ext uri="{FF2B5EF4-FFF2-40B4-BE49-F238E27FC236}">
                <a16:creationId xmlns:a16="http://schemas.microsoft.com/office/drawing/2014/main" id="{9C39E149-A558-4206-B589-D0258F179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4384" y="744781"/>
            <a:ext cx="1203231" cy="1203231"/>
          </a:xfrm>
          <a:prstGeom prst="rect">
            <a:avLst/>
          </a:prstGeom>
        </p:spPr>
      </p:pic>
      <p:grpSp>
        <p:nvGrpSpPr>
          <p:cNvPr id="2" name="Group 1">
            <a:extLst>
              <a:ext uri="{FF2B5EF4-FFF2-40B4-BE49-F238E27FC236}">
                <a16:creationId xmlns:a16="http://schemas.microsoft.com/office/drawing/2014/main" id="{512BAA73-61F4-4C14-AD85-42F0AE2A0664}"/>
              </a:ext>
            </a:extLst>
          </p:cNvPr>
          <p:cNvGrpSpPr/>
          <p:nvPr/>
        </p:nvGrpSpPr>
        <p:grpSpPr>
          <a:xfrm>
            <a:off x="9727904" y="5725395"/>
            <a:ext cx="2671763" cy="1016000"/>
            <a:chOff x="9727904" y="5725395"/>
            <a:chExt cx="2671763" cy="1016000"/>
          </a:xfrm>
        </p:grpSpPr>
        <p:grpSp>
          <p:nvGrpSpPr>
            <p:cNvPr id="6" name="Group 15">
              <a:extLst>
                <a:ext uri="{FF2B5EF4-FFF2-40B4-BE49-F238E27FC236}">
                  <a16:creationId xmlns:a16="http://schemas.microsoft.com/office/drawing/2014/main" id="{6E75D9DE-F81E-4F71-BB79-37E572C89F3B}"/>
                </a:ext>
              </a:extLst>
            </p:cNvPr>
            <p:cNvGrpSpPr>
              <a:grpSpLocks/>
            </p:cNvGrpSpPr>
            <p:nvPr/>
          </p:nvGrpSpPr>
          <p:grpSpPr bwMode="auto">
            <a:xfrm>
              <a:off x="9727904" y="5725395"/>
              <a:ext cx="2671763" cy="1016000"/>
              <a:chOff x="6586820" y="604618"/>
              <a:chExt cx="2671693" cy="1015663"/>
            </a:xfrm>
          </p:grpSpPr>
          <p:pic>
            <p:nvPicPr>
              <p:cNvPr id="7" name="Picture 16">
                <a:extLst>
                  <a:ext uri="{FF2B5EF4-FFF2-40B4-BE49-F238E27FC236}">
                    <a16:creationId xmlns:a16="http://schemas.microsoft.com/office/drawing/2014/main" id="{FFAC44FB-E5AE-4195-B4EE-A718492357D5}"/>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17">
                <a:extLst>
                  <a:ext uri="{FF2B5EF4-FFF2-40B4-BE49-F238E27FC236}">
                    <a16:creationId xmlns:a16="http://schemas.microsoft.com/office/drawing/2014/main" id="{021952D9-2137-4621-B8BB-2DC6F4D7BCF3}"/>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1" name="Freeform: Shape 10">
              <a:extLst>
                <a:ext uri="{FF2B5EF4-FFF2-40B4-BE49-F238E27FC236}">
                  <a16:creationId xmlns:a16="http://schemas.microsoft.com/office/drawing/2014/main" id="{F0BA65AE-F606-4A59-A720-F9801A095485}"/>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186906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FD38BD-DCD4-451A-8F73-DA90E813277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t="4998" b="4998"/>
          <a:stretch/>
        </p:blipFill>
        <p:spPr>
          <a:xfrm>
            <a:off x="-9638" y="0"/>
            <a:ext cx="12201638" cy="6863421"/>
          </a:xfrm>
          <a:prstGeom prst="rect">
            <a:avLst/>
          </a:prstGeom>
        </p:spPr>
      </p:pic>
      <p:sp>
        <p:nvSpPr>
          <p:cNvPr id="9218" name="TextBox 4">
            <a:extLst>
              <a:ext uri="{FF2B5EF4-FFF2-40B4-BE49-F238E27FC236}">
                <a16:creationId xmlns:a16="http://schemas.microsoft.com/office/drawing/2014/main" id="{DF1D4F2A-6CAB-4AB8-A328-6719B09EBD61}"/>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6" name="Rectangle 5">
            <a:extLst>
              <a:ext uri="{FF2B5EF4-FFF2-40B4-BE49-F238E27FC236}">
                <a16:creationId xmlns:a16="http://schemas.microsoft.com/office/drawing/2014/main" id="{7B36F46C-B0A0-4708-A928-49776A695DC2}"/>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3" name="Group 3">
            <a:extLst>
              <a:ext uri="{FF2B5EF4-FFF2-40B4-BE49-F238E27FC236}">
                <a16:creationId xmlns:a16="http://schemas.microsoft.com/office/drawing/2014/main" id="{F9FA498E-547B-49DC-BD87-0B070F86AA9B}"/>
              </a:ext>
            </a:extLst>
          </p:cNvPr>
          <p:cNvGrpSpPr>
            <a:grpSpLocks/>
          </p:cNvGrpSpPr>
          <p:nvPr/>
        </p:nvGrpSpPr>
        <p:grpSpPr bwMode="auto">
          <a:xfrm flipH="1">
            <a:off x="-39688" y="0"/>
            <a:ext cx="12231688" cy="836613"/>
            <a:chOff x="0" y="-2"/>
            <a:chExt cx="12231599" cy="837129"/>
          </a:xfrm>
        </p:grpSpPr>
        <p:grpSp>
          <p:nvGrpSpPr>
            <p:cNvPr id="24" name="Group 5">
              <a:extLst>
                <a:ext uri="{FF2B5EF4-FFF2-40B4-BE49-F238E27FC236}">
                  <a16:creationId xmlns:a16="http://schemas.microsoft.com/office/drawing/2014/main" id="{F70FAB75-7510-4130-8096-69889CB75F75}"/>
                </a:ext>
              </a:extLst>
            </p:cNvPr>
            <p:cNvGrpSpPr>
              <a:grpSpLocks/>
            </p:cNvGrpSpPr>
            <p:nvPr/>
          </p:nvGrpSpPr>
          <p:grpSpPr bwMode="auto">
            <a:xfrm>
              <a:off x="0" y="-2"/>
              <a:ext cx="12231599" cy="837129"/>
              <a:chOff x="0" y="-2"/>
              <a:chExt cx="12231599" cy="837129"/>
            </a:xfrm>
          </p:grpSpPr>
          <p:sp>
            <p:nvSpPr>
              <p:cNvPr id="27" name="Freeform: Shape 26">
                <a:extLst>
                  <a:ext uri="{FF2B5EF4-FFF2-40B4-BE49-F238E27FC236}">
                    <a16:creationId xmlns:a16="http://schemas.microsoft.com/office/drawing/2014/main" id="{002AF73F-9256-43C3-A052-87CB265E8A62}"/>
                  </a:ext>
                </a:extLst>
              </p:cNvPr>
              <p:cNvSpPr/>
              <p:nvPr/>
            </p:nvSpPr>
            <p:spPr>
              <a:xfrm>
                <a:off x="0" y="-2"/>
                <a:ext cx="12191911"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a:extLst>
                  <a:ext uri="{FF2B5EF4-FFF2-40B4-BE49-F238E27FC236}">
                    <a16:creationId xmlns:a16="http://schemas.microsoft.com/office/drawing/2014/main" id="{42A8C646-FAB5-46A3-BA15-8209413FBD42}"/>
                  </a:ext>
                </a:extLst>
              </p:cNvPr>
              <p:cNvSpPr/>
              <p:nvPr/>
            </p:nvSpPr>
            <p:spPr>
              <a:xfrm>
                <a:off x="5919744" y="-2"/>
                <a:ext cx="2212959" cy="109606"/>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9" name="Rectangle 28">
                <a:extLst>
                  <a:ext uri="{FF2B5EF4-FFF2-40B4-BE49-F238E27FC236}">
                    <a16:creationId xmlns:a16="http://schemas.microsoft.com/office/drawing/2014/main" id="{9A132461-EEF7-417C-92A1-EE783830B484}"/>
                  </a:ext>
                </a:extLst>
              </p:cNvPr>
              <p:cNvSpPr/>
              <p:nvPr/>
            </p:nvSpPr>
            <p:spPr>
              <a:xfrm>
                <a:off x="8132703" y="-2"/>
                <a:ext cx="1997060"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 name="Rectangle 29">
                <a:extLst>
                  <a:ext uri="{FF2B5EF4-FFF2-40B4-BE49-F238E27FC236}">
                    <a16:creationId xmlns:a16="http://schemas.microsoft.com/office/drawing/2014/main" id="{DD5F5792-ABE0-4F1F-AFAE-C6D3A0198044}"/>
                  </a:ext>
                </a:extLst>
              </p:cNvPr>
              <p:cNvSpPr/>
              <p:nvPr/>
            </p:nvSpPr>
            <p:spPr>
              <a:xfrm>
                <a:off x="10129763" y="-2"/>
                <a:ext cx="1444614"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a:extLst>
                  <a:ext uri="{FF2B5EF4-FFF2-40B4-BE49-F238E27FC236}">
                    <a16:creationId xmlns:a16="http://schemas.microsoft.com/office/drawing/2014/main" id="{2CDC0D77-FA42-4105-9BF8-3393BCDBE766}"/>
                  </a:ext>
                </a:extLst>
              </p:cNvPr>
              <p:cNvSpPr/>
              <p:nvPr/>
            </p:nvSpPr>
            <p:spPr>
              <a:xfrm>
                <a:off x="11574378" y="-2"/>
                <a:ext cx="657221"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5" name="Rectangle 24">
              <a:extLst>
                <a:ext uri="{FF2B5EF4-FFF2-40B4-BE49-F238E27FC236}">
                  <a16:creationId xmlns:a16="http://schemas.microsoft.com/office/drawing/2014/main" id="{0ADE3A9B-2C9E-460D-9D60-1A723451E7F6}"/>
                </a:ext>
              </a:extLst>
            </p:cNvPr>
            <p:cNvSpPr/>
            <p:nvPr/>
          </p:nvSpPr>
          <p:spPr>
            <a:xfrm>
              <a:off x="244473" y="-2"/>
              <a:ext cx="373059"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a:extLst>
                <a:ext uri="{FF2B5EF4-FFF2-40B4-BE49-F238E27FC236}">
                  <a16:creationId xmlns:a16="http://schemas.microsoft.com/office/drawing/2014/main" id="{4725BE54-ECDD-493E-B736-680094246817}"/>
                </a:ext>
              </a:extLst>
            </p:cNvPr>
            <p:cNvSpPr/>
            <p:nvPr/>
          </p:nvSpPr>
          <p:spPr>
            <a:xfrm>
              <a:off x="0" y="-2"/>
              <a:ext cx="244473"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2" name="Freeform: Shape 21">
            <a:extLst>
              <a:ext uri="{FF2B5EF4-FFF2-40B4-BE49-F238E27FC236}">
                <a16:creationId xmlns:a16="http://schemas.microsoft.com/office/drawing/2014/main" id="{E2E1120B-D3EB-4731-B8FA-3CA21B41F73E}"/>
              </a:ext>
            </a:extLst>
          </p:cNvPr>
          <p:cNvSpPr/>
          <p:nvPr/>
        </p:nvSpPr>
        <p:spPr>
          <a:xfrm rot="2630997">
            <a:off x="-2818839" y="1770255"/>
            <a:ext cx="11935343" cy="6839033"/>
          </a:xfrm>
          <a:custGeom>
            <a:avLst/>
            <a:gdLst>
              <a:gd name="connsiteX0" fmla="*/ 0 w 11935343"/>
              <a:gd name="connsiteY0" fmla="*/ 1883356 h 6839033"/>
              <a:gd name="connsiteX1" fmla="*/ 1960521 w 11935343"/>
              <a:gd name="connsiteY1" fmla="*/ 0 h 6839033"/>
              <a:gd name="connsiteX2" fmla="*/ 11935343 w 11935343"/>
              <a:gd name="connsiteY2" fmla="*/ 0 h 6839033"/>
              <a:gd name="connsiteX3" fmla="*/ 4816100 w 11935343"/>
              <a:gd name="connsiteY3" fmla="*/ 6839033 h 6839033"/>
              <a:gd name="connsiteX4" fmla="*/ 4760624 w 11935343"/>
              <a:gd name="connsiteY4" fmla="*/ 6839033 h 6839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35343" h="6839033">
                <a:moveTo>
                  <a:pt x="0" y="1883356"/>
                </a:moveTo>
                <a:lnTo>
                  <a:pt x="1960521" y="0"/>
                </a:lnTo>
                <a:lnTo>
                  <a:pt x="11935343" y="0"/>
                </a:lnTo>
                <a:lnTo>
                  <a:pt x="4816100" y="6839033"/>
                </a:lnTo>
                <a:lnTo>
                  <a:pt x="4760624" y="6839033"/>
                </a:lnTo>
                <a:close/>
              </a:path>
            </a:pathLst>
          </a:custGeom>
          <a:solidFill>
            <a:schemeClr val="tx1">
              <a:lumMod val="85000"/>
              <a:lumOff val="15000"/>
            </a:schemeClr>
          </a:solidFill>
          <a:ln cap="rnd">
            <a:noFill/>
            <a:round/>
          </a:ln>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fr-FR"/>
          </a:p>
        </p:txBody>
      </p:sp>
      <p:sp>
        <p:nvSpPr>
          <p:cNvPr id="2" name="TextBox 1">
            <a:extLst>
              <a:ext uri="{FF2B5EF4-FFF2-40B4-BE49-F238E27FC236}">
                <a16:creationId xmlns:a16="http://schemas.microsoft.com/office/drawing/2014/main" id="{5DFE3E70-5EE9-4357-B1B0-B3AF236F48FF}"/>
              </a:ext>
            </a:extLst>
          </p:cNvPr>
          <p:cNvSpPr txBox="1"/>
          <p:nvPr/>
        </p:nvSpPr>
        <p:spPr>
          <a:xfrm>
            <a:off x="108315" y="2681927"/>
            <a:ext cx="7357010" cy="3539430"/>
          </a:xfrm>
          <a:prstGeom prst="rect">
            <a:avLst/>
          </a:prstGeom>
          <a:noFill/>
        </p:spPr>
        <p:txBody>
          <a:bodyPr wrap="square">
            <a:spAutoFit/>
          </a:bodyPr>
          <a:lstStyle/>
          <a:p>
            <a:pPr eaLnBrk="1" fontAlgn="auto" hangingPunct="1">
              <a:lnSpc>
                <a:spcPct val="200000"/>
              </a:lnSpc>
              <a:spcBef>
                <a:spcPts val="0"/>
              </a:spcBef>
              <a:spcAft>
                <a:spcPts val="0"/>
              </a:spcAft>
              <a:defRPr/>
            </a:pPr>
            <a:r>
              <a:rPr lang="fr-FR" sz="4000" b="1" dirty="0">
                <a:solidFill>
                  <a:srgbClr val="FF9000"/>
                </a:solidFill>
                <a:latin typeface="Agency FB" panose="020B0503020202020204" pitchFamily="34" charset="0"/>
              </a:rPr>
              <a:t>   </a:t>
            </a:r>
            <a:r>
              <a:rPr lang="en-US" sz="4000" b="1" dirty="0" err="1">
                <a:solidFill>
                  <a:srgbClr val="FF9000"/>
                </a:solidFill>
                <a:latin typeface="Agency FB" panose="020B0503020202020204" pitchFamily="34" charset="0"/>
              </a:rPr>
              <a:t>Origine</a:t>
            </a:r>
            <a:r>
              <a:rPr lang="en-US" sz="4000" b="1" dirty="0">
                <a:solidFill>
                  <a:srgbClr val="FF9000"/>
                </a:solidFill>
                <a:latin typeface="Agency FB" panose="020B0503020202020204" pitchFamily="34" charset="0"/>
              </a:rPr>
              <a:t> des fonds</a:t>
            </a:r>
            <a:endParaRPr lang="en-US" sz="4000" dirty="0">
              <a:solidFill>
                <a:srgbClr val="FF9000"/>
              </a:solidFill>
              <a:latin typeface="Agency FB" panose="020B0503020202020204" pitchFamily="34" charset="0"/>
            </a:endParaRPr>
          </a:p>
          <a:p>
            <a:pPr eaLnBrk="1" fontAlgn="auto" hangingPunct="1">
              <a:lnSpc>
                <a:spcPct val="150000"/>
              </a:lnSpc>
              <a:spcBef>
                <a:spcPts val="0"/>
              </a:spcBef>
              <a:spcAft>
                <a:spcPts val="0"/>
              </a:spcAft>
              <a:defRPr/>
            </a:pPr>
            <a:r>
              <a:rPr lang="fr-FR" sz="3200" dirty="0">
                <a:solidFill>
                  <a:schemeClr val="bg1"/>
                </a:solidFill>
                <a:latin typeface="+mn-lt"/>
              </a:rPr>
              <a:t>-Prêt bancaire</a:t>
            </a:r>
            <a:r>
              <a:rPr lang="fr-FR" sz="3200" dirty="0">
                <a:solidFill>
                  <a:schemeClr val="bg1"/>
                </a:solidFill>
              </a:rPr>
              <a:t> : 60000 : MAD</a:t>
            </a:r>
            <a:r>
              <a:rPr lang="en-US" sz="3200" dirty="0">
                <a:solidFill>
                  <a:schemeClr val="bg1"/>
                </a:solidFill>
                <a:latin typeface="+mn-lt"/>
              </a:rPr>
              <a:t>.</a:t>
            </a:r>
          </a:p>
          <a:p>
            <a:pPr eaLnBrk="1" fontAlgn="auto" hangingPunct="1">
              <a:spcBef>
                <a:spcPts val="0"/>
              </a:spcBef>
              <a:spcAft>
                <a:spcPts val="0"/>
              </a:spcAft>
              <a:defRPr/>
            </a:pPr>
            <a:r>
              <a:rPr lang="en-US" sz="3200" dirty="0">
                <a:solidFill>
                  <a:schemeClr val="bg1"/>
                </a:solidFill>
                <a:latin typeface="+mn-lt"/>
              </a:rPr>
              <a:t>-</a:t>
            </a:r>
            <a:r>
              <a:rPr lang="en-US" sz="3200" dirty="0" err="1">
                <a:solidFill>
                  <a:schemeClr val="bg1"/>
                </a:solidFill>
                <a:latin typeface="+mn-lt"/>
              </a:rPr>
              <a:t>Apport</a:t>
            </a:r>
            <a:r>
              <a:rPr lang="en-US" sz="3200" dirty="0">
                <a:solidFill>
                  <a:schemeClr val="bg1"/>
                </a:solidFill>
                <a:latin typeface="+mn-lt"/>
              </a:rPr>
              <a:t> </a:t>
            </a:r>
            <a:r>
              <a:rPr lang="en-US" sz="3200" dirty="0" err="1">
                <a:solidFill>
                  <a:schemeClr val="bg1"/>
                </a:solidFill>
                <a:latin typeface="+mn-lt"/>
              </a:rPr>
              <a:t>en</a:t>
            </a:r>
            <a:r>
              <a:rPr lang="en-US" sz="3200" dirty="0">
                <a:solidFill>
                  <a:schemeClr val="bg1"/>
                </a:solidFill>
                <a:latin typeface="+mn-lt"/>
              </a:rPr>
              <a:t> </a:t>
            </a:r>
            <a:r>
              <a:rPr lang="en-US" sz="3200" dirty="0" err="1">
                <a:solidFill>
                  <a:schemeClr val="bg1"/>
                </a:solidFill>
                <a:latin typeface="+mn-lt"/>
              </a:rPr>
              <a:t>compte</a:t>
            </a:r>
            <a:r>
              <a:rPr lang="en-US" sz="3200" dirty="0">
                <a:solidFill>
                  <a:schemeClr val="bg1"/>
                </a:solidFill>
                <a:latin typeface="+mn-lt"/>
              </a:rPr>
              <a:t> courants: </a:t>
            </a:r>
          </a:p>
          <a:p>
            <a:pPr eaLnBrk="1" fontAlgn="auto" hangingPunct="1">
              <a:spcBef>
                <a:spcPts val="0"/>
              </a:spcBef>
              <a:spcAft>
                <a:spcPts val="0"/>
              </a:spcAft>
              <a:defRPr/>
            </a:pPr>
            <a:r>
              <a:rPr lang="en-US" sz="3200" dirty="0">
                <a:solidFill>
                  <a:schemeClr val="bg1"/>
                </a:solidFill>
                <a:latin typeface="+mn-lt"/>
              </a:rPr>
              <a:t>  par </a:t>
            </a:r>
            <a:r>
              <a:rPr lang="en-US" sz="3200" dirty="0" err="1">
                <a:solidFill>
                  <a:schemeClr val="bg1"/>
                </a:solidFill>
                <a:latin typeface="+mn-lt"/>
              </a:rPr>
              <a:t>associés</a:t>
            </a:r>
            <a:r>
              <a:rPr lang="en-US" sz="3200" dirty="0">
                <a:solidFill>
                  <a:schemeClr val="bg1"/>
                </a:solidFill>
                <a:latin typeface="+mn-lt"/>
              </a:rPr>
              <a:t> 20 000 MAD.</a:t>
            </a:r>
          </a:p>
          <a:p>
            <a:pPr eaLnBrk="1" fontAlgn="auto" hangingPunct="1">
              <a:spcBef>
                <a:spcPts val="0"/>
              </a:spcBef>
              <a:spcAft>
                <a:spcPts val="0"/>
              </a:spcAft>
              <a:defRPr/>
            </a:pPr>
            <a:endParaRPr lang="en-US" sz="3200" dirty="0">
              <a:solidFill>
                <a:schemeClr val="bg1"/>
              </a:solidFill>
              <a:latin typeface="+mn-lt"/>
            </a:endParaRPr>
          </a:p>
        </p:txBody>
      </p:sp>
      <p:grpSp>
        <p:nvGrpSpPr>
          <p:cNvPr id="16" name="Group 15">
            <a:extLst>
              <a:ext uri="{FF2B5EF4-FFF2-40B4-BE49-F238E27FC236}">
                <a16:creationId xmlns:a16="http://schemas.microsoft.com/office/drawing/2014/main" id="{DECB9F46-09D3-43BC-B27B-743D31E1DF56}"/>
              </a:ext>
            </a:extLst>
          </p:cNvPr>
          <p:cNvGrpSpPr/>
          <p:nvPr/>
        </p:nvGrpSpPr>
        <p:grpSpPr>
          <a:xfrm>
            <a:off x="9753599" y="-308769"/>
            <a:ext cx="2671763" cy="1016000"/>
            <a:chOff x="9727904" y="5725395"/>
            <a:chExt cx="2671763" cy="1016000"/>
          </a:xfrm>
        </p:grpSpPr>
        <p:grpSp>
          <p:nvGrpSpPr>
            <p:cNvPr id="17" name="Group 15">
              <a:extLst>
                <a:ext uri="{FF2B5EF4-FFF2-40B4-BE49-F238E27FC236}">
                  <a16:creationId xmlns:a16="http://schemas.microsoft.com/office/drawing/2014/main" id="{180364B1-0FF0-4F69-BBCD-1C7A86E449A7}"/>
                </a:ext>
              </a:extLst>
            </p:cNvPr>
            <p:cNvGrpSpPr>
              <a:grpSpLocks/>
            </p:cNvGrpSpPr>
            <p:nvPr/>
          </p:nvGrpSpPr>
          <p:grpSpPr bwMode="auto">
            <a:xfrm>
              <a:off x="9727904" y="5725395"/>
              <a:ext cx="2671763" cy="1016000"/>
              <a:chOff x="6586820" y="604618"/>
              <a:chExt cx="2671693" cy="1015663"/>
            </a:xfrm>
          </p:grpSpPr>
          <p:pic>
            <p:nvPicPr>
              <p:cNvPr id="19" name="Picture 16">
                <a:extLst>
                  <a:ext uri="{FF2B5EF4-FFF2-40B4-BE49-F238E27FC236}">
                    <a16:creationId xmlns:a16="http://schemas.microsoft.com/office/drawing/2014/main" id="{2DA5E26B-547A-4EDA-9699-C2BB6C61A68A}"/>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7">
                <a:extLst>
                  <a:ext uri="{FF2B5EF4-FFF2-40B4-BE49-F238E27FC236}">
                    <a16:creationId xmlns:a16="http://schemas.microsoft.com/office/drawing/2014/main" id="{3EABDE05-3AD3-4622-BEFA-28DA22CA7ECE}"/>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8" name="Freeform: Shape 17">
              <a:extLst>
                <a:ext uri="{FF2B5EF4-FFF2-40B4-BE49-F238E27FC236}">
                  <a16:creationId xmlns:a16="http://schemas.microsoft.com/office/drawing/2014/main" id="{D11FBF1D-36C1-4AFE-8337-A08D5BE2F079}"/>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205982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1CEAC3-BE26-4163-9B1E-15151B6C0B1F}"/>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9218" name="TextBox 4">
            <a:extLst>
              <a:ext uri="{FF2B5EF4-FFF2-40B4-BE49-F238E27FC236}">
                <a16:creationId xmlns:a16="http://schemas.microsoft.com/office/drawing/2014/main" id="{DF1D4F2A-6CAB-4AB8-A328-6719B09EBD61}"/>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6" name="Rectangle 5">
            <a:extLst>
              <a:ext uri="{FF2B5EF4-FFF2-40B4-BE49-F238E27FC236}">
                <a16:creationId xmlns:a16="http://schemas.microsoft.com/office/drawing/2014/main" id="{7B36F46C-B0A0-4708-A928-49776A695DC2}"/>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aphicFrame>
        <p:nvGraphicFramePr>
          <p:cNvPr id="3" name="Table 2">
            <a:extLst>
              <a:ext uri="{FF2B5EF4-FFF2-40B4-BE49-F238E27FC236}">
                <a16:creationId xmlns:a16="http://schemas.microsoft.com/office/drawing/2014/main" id="{D4348B72-B2EF-4663-B19C-F4449F3F97B3}"/>
              </a:ext>
            </a:extLst>
          </p:cNvPr>
          <p:cNvGraphicFramePr>
            <a:graphicFrameLocks noGrp="1"/>
          </p:cNvGraphicFramePr>
          <p:nvPr>
            <p:extLst>
              <p:ext uri="{D42A27DB-BD31-4B8C-83A1-F6EECF244321}">
                <p14:modId xmlns:p14="http://schemas.microsoft.com/office/powerpoint/2010/main" val="953090351"/>
              </p:ext>
            </p:extLst>
          </p:nvPr>
        </p:nvGraphicFramePr>
        <p:xfrm>
          <a:off x="193183" y="1081535"/>
          <a:ext cx="11754342" cy="5761586"/>
        </p:xfrm>
        <a:graphic>
          <a:graphicData uri="http://schemas.openxmlformats.org/drawingml/2006/table">
            <a:tbl>
              <a:tblPr firstRow="1" firstCol="1" bandRow="1">
                <a:tableStyleId>{0E3FDE45-AF77-4B5C-9715-49D594BDF05E}</a:tableStyleId>
              </a:tblPr>
              <a:tblGrid>
                <a:gridCol w="3244799">
                  <a:extLst>
                    <a:ext uri="{9D8B030D-6E8A-4147-A177-3AD203B41FA5}">
                      <a16:colId xmlns:a16="http://schemas.microsoft.com/office/drawing/2014/main" val="172187463"/>
                    </a:ext>
                  </a:extLst>
                </a:gridCol>
                <a:gridCol w="2458074">
                  <a:extLst>
                    <a:ext uri="{9D8B030D-6E8A-4147-A177-3AD203B41FA5}">
                      <a16:colId xmlns:a16="http://schemas.microsoft.com/office/drawing/2014/main" val="982467968"/>
                    </a:ext>
                  </a:extLst>
                </a:gridCol>
                <a:gridCol w="2240798">
                  <a:extLst>
                    <a:ext uri="{9D8B030D-6E8A-4147-A177-3AD203B41FA5}">
                      <a16:colId xmlns:a16="http://schemas.microsoft.com/office/drawing/2014/main" val="783917590"/>
                    </a:ext>
                  </a:extLst>
                </a:gridCol>
                <a:gridCol w="1211727">
                  <a:extLst>
                    <a:ext uri="{9D8B030D-6E8A-4147-A177-3AD203B41FA5}">
                      <a16:colId xmlns:a16="http://schemas.microsoft.com/office/drawing/2014/main" val="4222877863"/>
                    </a:ext>
                  </a:extLst>
                </a:gridCol>
                <a:gridCol w="2598944">
                  <a:extLst>
                    <a:ext uri="{9D8B030D-6E8A-4147-A177-3AD203B41FA5}">
                      <a16:colId xmlns:a16="http://schemas.microsoft.com/office/drawing/2014/main" val="471963497"/>
                    </a:ext>
                  </a:extLst>
                </a:gridCol>
              </a:tblGrid>
              <a:tr h="372844">
                <a:tc>
                  <a:txBody>
                    <a:bodyPr/>
                    <a:lstStyle/>
                    <a:p>
                      <a:pPr marL="1905" marR="0" algn="ctr">
                        <a:lnSpc>
                          <a:spcPct val="107000"/>
                        </a:lnSpc>
                        <a:spcBef>
                          <a:spcPts val="0"/>
                        </a:spcBef>
                        <a:spcAft>
                          <a:spcPts val="0"/>
                        </a:spcAft>
                      </a:pPr>
                      <a:r>
                        <a:rPr lang="fr-FR" sz="2000" kern="1200" dirty="0">
                          <a:solidFill>
                            <a:schemeClr val="bg1"/>
                          </a:solidFill>
                        </a:rPr>
                        <a:t>FORMALITES</a:t>
                      </a:r>
                      <a:r>
                        <a:rPr lang="fr-FR" sz="2000" dirty="0">
                          <a:solidFill>
                            <a:schemeClr val="bg1"/>
                          </a:solidFill>
                          <a:effectLst/>
                        </a:rPr>
                        <a:t> </a:t>
                      </a:r>
                      <a:endParaRPr lang="fr-FR" sz="2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tc>
                <a:tc>
                  <a:txBody>
                    <a:bodyPr/>
                    <a:lstStyle/>
                    <a:p>
                      <a:pPr marL="0" marR="0" algn="ctr">
                        <a:lnSpc>
                          <a:spcPct val="107000"/>
                        </a:lnSpc>
                        <a:spcBef>
                          <a:spcPts val="0"/>
                        </a:spcBef>
                        <a:spcAft>
                          <a:spcPts val="0"/>
                        </a:spcAft>
                      </a:pPr>
                      <a:r>
                        <a:rPr lang="fr-FR" sz="1800" kern="1200" dirty="0">
                          <a:solidFill>
                            <a:schemeClr val="bg1"/>
                          </a:solidFill>
                        </a:rPr>
                        <a:t>ORGANISME</a:t>
                      </a:r>
                      <a:r>
                        <a:rPr lang="fr-FR" sz="1800" dirty="0">
                          <a:solidFill>
                            <a:schemeClr val="bg1"/>
                          </a:solidFill>
                          <a:effectLst/>
                        </a:rPr>
                        <a:t> </a:t>
                      </a:r>
                      <a:r>
                        <a:rPr lang="fr-FR" sz="1800" kern="1200" dirty="0">
                          <a:solidFill>
                            <a:schemeClr val="bg1"/>
                          </a:solidFill>
                        </a:rPr>
                        <a:t>CONCERNE</a:t>
                      </a:r>
                      <a:r>
                        <a:rPr lang="fr-FR" sz="1800" dirty="0">
                          <a:solidFill>
                            <a:schemeClr val="bg1"/>
                          </a:solidFill>
                          <a:effectLst/>
                        </a:rPr>
                        <a:t> </a:t>
                      </a:r>
                      <a:endParaRPr lang="fr-FR" sz="1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tc>
                <a:tc>
                  <a:txBody>
                    <a:bodyPr/>
                    <a:lstStyle/>
                    <a:p>
                      <a:pPr marL="0" marR="29845" algn="ctr">
                        <a:lnSpc>
                          <a:spcPct val="107000"/>
                        </a:lnSpc>
                        <a:spcBef>
                          <a:spcPts val="0"/>
                        </a:spcBef>
                        <a:spcAft>
                          <a:spcPts val="0"/>
                        </a:spcAft>
                      </a:pPr>
                      <a:r>
                        <a:rPr lang="fr-FR" sz="2000" kern="1200" dirty="0">
                          <a:solidFill>
                            <a:schemeClr val="bg1"/>
                          </a:solidFill>
                        </a:rPr>
                        <a:t>COUT</a:t>
                      </a:r>
                      <a:r>
                        <a:rPr lang="fr-FR" sz="2000" dirty="0">
                          <a:solidFill>
                            <a:schemeClr val="bg1"/>
                          </a:solidFill>
                          <a:effectLst/>
                        </a:rPr>
                        <a:t> </a:t>
                      </a:r>
                      <a:endParaRPr lang="fr-FR" sz="2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tc>
                <a:tc>
                  <a:txBody>
                    <a:bodyPr/>
                    <a:lstStyle/>
                    <a:p>
                      <a:pPr marL="1270" marR="0" algn="ctr">
                        <a:lnSpc>
                          <a:spcPct val="107000"/>
                        </a:lnSpc>
                        <a:spcBef>
                          <a:spcPts val="0"/>
                        </a:spcBef>
                        <a:spcAft>
                          <a:spcPts val="0"/>
                        </a:spcAft>
                      </a:pPr>
                      <a:r>
                        <a:rPr lang="fr-FR" sz="2000" kern="1200" dirty="0">
                          <a:solidFill>
                            <a:schemeClr val="bg1"/>
                          </a:solidFill>
                        </a:rPr>
                        <a:t>DELAI</a:t>
                      </a:r>
                      <a:r>
                        <a:rPr lang="fr-FR" sz="2000" dirty="0">
                          <a:solidFill>
                            <a:schemeClr val="bg1"/>
                          </a:solidFill>
                          <a:effectLst/>
                        </a:rPr>
                        <a:t> </a:t>
                      </a:r>
                      <a:endParaRPr lang="fr-FR" sz="2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tc>
                <a:tc>
                  <a:txBody>
                    <a:bodyPr/>
                    <a:lstStyle/>
                    <a:p>
                      <a:pPr marL="1270" marR="0" algn="ctr">
                        <a:lnSpc>
                          <a:spcPct val="107000"/>
                        </a:lnSpc>
                        <a:spcBef>
                          <a:spcPts val="0"/>
                        </a:spcBef>
                        <a:spcAft>
                          <a:spcPts val="0"/>
                        </a:spcAft>
                      </a:pPr>
                      <a:r>
                        <a:rPr lang="fr-FR" sz="2000" kern="1200" dirty="0">
                          <a:solidFill>
                            <a:schemeClr val="bg1"/>
                          </a:solidFill>
                        </a:rPr>
                        <a:t>OBSERVATION</a:t>
                      </a:r>
                      <a:r>
                        <a:rPr lang="fr-FR" sz="2000" dirty="0">
                          <a:solidFill>
                            <a:schemeClr val="bg1"/>
                          </a:solidFill>
                          <a:effectLst/>
                        </a:rPr>
                        <a:t> </a:t>
                      </a:r>
                      <a:endParaRPr lang="fr-FR" sz="20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tc>
                <a:extLst>
                  <a:ext uri="{0D108BD9-81ED-4DB2-BD59-A6C34878D82A}">
                    <a16:rowId xmlns:a16="http://schemas.microsoft.com/office/drawing/2014/main" val="1939292378"/>
                  </a:ext>
                </a:extLst>
              </a:tr>
              <a:tr h="557857">
                <a:tc>
                  <a:txBody>
                    <a:bodyPr/>
                    <a:lstStyle/>
                    <a:p>
                      <a:pPr marL="1905" marR="0" algn="ctr">
                        <a:lnSpc>
                          <a:spcPct val="107000"/>
                        </a:lnSpc>
                        <a:spcBef>
                          <a:spcPts val="0"/>
                        </a:spcBef>
                        <a:spcAft>
                          <a:spcPts val="0"/>
                        </a:spcAft>
                      </a:pPr>
                      <a:r>
                        <a:rPr lang="fr-FR" sz="1600" dirty="0">
                          <a:solidFill>
                            <a:schemeClr val="bg1"/>
                          </a:solidFill>
                          <a:effectLst/>
                        </a:rPr>
                        <a:t>Certificat Négatif </a:t>
                      </a:r>
                    </a:p>
                    <a:p>
                      <a:pPr marL="1905" marR="0" algn="ctr">
                        <a:lnSpc>
                          <a:spcPct val="107000"/>
                        </a:lnSpc>
                        <a:spcBef>
                          <a:spcPts val="0"/>
                        </a:spcBef>
                        <a:spcAft>
                          <a:spcPts val="0"/>
                        </a:spcAft>
                      </a:pPr>
                      <a:r>
                        <a:rPr lang="fr-FR" sz="1600" dirty="0">
                          <a:solidFill>
                            <a:schemeClr val="bg1"/>
                          </a:solidFill>
                          <a:effectLst/>
                        </a:rPr>
                        <a:t>(Dénomination (nom de la société))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0" algn="ctr">
                        <a:lnSpc>
                          <a:spcPct val="107000"/>
                        </a:lnSpc>
                        <a:spcBef>
                          <a:spcPts val="0"/>
                        </a:spcBef>
                        <a:spcAft>
                          <a:spcPts val="0"/>
                        </a:spcAft>
                      </a:pPr>
                      <a:r>
                        <a:rPr lang="fr-FR" sz="1600">
                          <a:solidFill>
                            <a:schemeClr val="bg1"/>
                          </a:solidFill>
                          <a:effectLst/>
                        </a:rPr>
                        <a:t>CRI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31115" algn="ctr">
                        <a:lnSpc>
                          <a:spcPct val="107000"/>
                        </a:lnSpc>
                        <a:spcBef>
                          <a:spcPts val="0"/>
                        </a:spcBef>
                        <a:spcAft>
                          <a:spcPts val="0"/>
                        </a:spcAft>
                      </a:pPr>
                      <a:r>
                        <a:rPr lang="fr-FR" sz="1600" dirty="0">
                          <a:solidFill>
                            <a:schemeClr val="bg1"/>
                          </a:solidFill>
                          <a:effectLst/>
                        </a:rPr>
                        <a:t>230 dhs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15875" algn="ctr">
                        <a:lnSpc>
                          <a:spcPct val="99000"/>
                        </a:lnSpc>
                        <a:spcBef>
                          <a:spcPts val="0"/>
                        </a:spcBef>
                        <a:spcAft>
                          <a:spcPts val="0"/>
                        </a:spcAft>
                      </a:pPr>
                      <a:r>
                        <a:rPr lang="fr-FR" sz="1600">
                          <a:solidFill>
                            <a:schemeClr val="bg1"/>
                          </a:solidFill>
                          <a:effectLst/>
                        </a:rPr>
                        <a:t>Le même </a:t>
                      </a:r>
                    </a:p>
                    <a:p>
                      <a:pPr marL="1270" marR="0" algn="ctr">
                        <a:lnSpc>
                          <a:spcPct val="107000"/>
                        </a:lnSpc>
                        <a:spcBef>
                          <a:spcPts val="0"/>
                        </a:spcBef>
                        <a:spcAft>
                          <a:spcPts val="0"/>
                        </a:spcAft>
                      </a:pPr>
                      <a:r>
                        <a:rPr lang="fr-FR" sz="1600">
                          <a:solidFill>
                            <a:schemeClr val="bg1"/>
                          </a:solidFill>
                          <a:effectLst/>
                        </a:rPr>
                        <a:t>jour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107000"/>
                        </a:lnSpc>
                        <a:spcBef>
                          <a:spcPts val="0"/>
                        </a:spcBef>
                        <a:spcAft>
                          <a:spcPts val="0"/>
                        </a:spcAft>
                      </a:pPr>
                      <a:r>
                        <a:rPr lang="fr-FR" sz="1600" dirty="0">
                          <a:solidFill>
                            <a:schemeClr val="bg1"/>
                          </a:solidFill>
                          <a:effectLst/>
                        </a:rPr>
                        <a:t>Il est obligatoire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extLst>
                  <a:ext uri="{0D108BD9-81ED-4DB2-BD59-A6C34878D82A}">
                    <a16:rowId xmlns:a16="http://schemas.microsoft.com/office/drawing/2014/main" val="1791923709"/>
                  </a:ext>
                </a:extLst>
              </a:tr>
              <a:tr h="900182">
                <a:tc>
                  <a:txBody>
                    <a:bodyPr/>
                    <a:lstStyle/>
                    <a:p>
                      <a:pPr marL="1905" marR="0" algn="ctr">
                        <a:lnSpc>
                          <a:spcPct val="99000"/>
                        </a:lnSpc>
                        <a:spcBef>
                          <a:spcPts val="0"/>
                        </a:spcBef>
                        <a:spcAft>
                          <a:spcPts val="0"/>
                        </a:spcAft>
                      </a:pPr>
                      <a:r>
                        <a:rPr lang="fr-FR" sz="1600" dirty="0">
                          <a:solidFill>
                            <a:schemeClr val="bg1"/>
                          </a:solidFill>
                          <a:effectLst/>
                        </a:rPr>
                        <a:t>Etablissement du contrat de bail  ou </a:t>
                      </a:r>
                    </a:p>
                    <a:p>
                      <a:pPr marL="1905" marR="51435" algn="ctr">
                        <a:lnSpc>
                          <a:spcPct val="107000"/>
                        </a:lnSpc>
                        <a:spcBef>
                          <a:spcPts val="0"/>
                        </a:spcBef>
                        <a:spcAft>
                          <a:spcPts val="0"/>
                        </a:spcAft>
                      </a:pPr>
                      <a:r>
                        <a:rPr lang="fr-FR" sz="1600" dirty="0">
                          <a:solidFill>
                            <a:schemeClr val="bg1"/>
                          </a:solidFill>
                          <a:effectLst/>
                        </a:rPr>
                        <a:t>Acte de propriété ou contrat de domiciliation (au nom de la société)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3175"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231775" marR="203200" indent="2286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extLst>
                  <a:ext uri="{0D108BD9-81ED-4DB2-BD59-A6C34878D82A}">
                    <a16:rowId xmlns:a16="http://schemas.microsoft.com/office/drawing/2014/main" val="1542162733"/>
                  </a:ext>
                </a:extLst>
              </a:tr>
              <a:tr h="372844">
                <a:tc>
                  <a:txBody>
                    <a:bodyPr/>
                    <a:lstStyle/>
                    <a:p>
                      <a:pPr marL="1905" marR="0" algn="ctr">
                        <a:lnSpc>
                          <a:spcPct val="107000"/>
                        </a:lnSpc>
                        <a:spcBef>
                          <a:spcPts val="0"/>
                        </a:spcBef>
                        <a:spcAft>
                          <a:spcPts val="0"/>
                        </a:spcAft>
                      </a:pPr>
                      <a:r>
                        <a:rPr lang="fr-FR" sz="1600">
                          <a:solidFill>
                            <a:schemeClr val="bg1"/>
                          </a:solidFill>
                          <a:effectLst/>
                        </a:rPr>
                        <a:t>Etablissement des Statuts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5715" algn="ctr">
                        <a:lnSpc>
                          <a:spcPct val="107000"/>
                        </a:lnSpc>
                        <a:spcBef>
                          <a:spcPts val="0"/>
                        </a:spcBef>
                        <a:spcAft>
                          <a:spcPts val="0"/>
                        </a:spcAft>
                      </a:pPr>
                      <a:r>
                        <a:rPr lang="fr-FR" sz="1600">
                          <a:solidFill>
                            <a:schemeClr val="bg1"/>
                          </a:solidFill>
                          <a:effectLst/>
                        </a:rPr>
                        <a:t>Notaire ou Fiduciaire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0" algn="ctr">
                        <a:lnSpc>
                          <a:spcPct val="107000"/>
                        </a:lnSpc>
                        <a:spcBef>
                          <a:spcPts val="0"/>
                        </a:spcBef>
                        <a:spcAft>
                          <a:spcPts val="0"/>
                        </a:spcAft>
                        <a:tabLst>
                          <a:tab pos="534035" algn="ctr"/>
                        </a:tabLs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29845"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extLst>
                  <a:ext uri="{0D108BD9-81ED-4DB2-BD59-A6C34878D82A}">
                    <a16:rowId xmlns:a16="http://schemas.microsoft.com/office/drawing/2014/main" val="3740866290"/>
                  </a:ext>
                </a:extLst>
              </a:tr>
              <a:tr h="573873">
                <a:tc>
                  <a:txBody>
                    <a:bodyPr/>
                    <a:lstStyle/>
                    <a:p>
                      <a:pPr marL="1905" marR="10795" algn="ctr">
                        <a:lnSpc>
                          <a:spcPct val="107000"/>
                        </a:lnSpc>
                        <a:spcBef>
                          <a:spcPts val="0"/>
                        </a:spcBef>
                        <a:spcAft>
                          <a:spcPts val="0"/>
                        </a:spcAft>
                      </a:pPr>
                      <a:r>
                        <a:rPr lang="fr-FR" sz="1600">
                          <a:solidFill>
                            <a:schemeClr val="bg1"/>
                          </a:solidFill>
                          <a:effectLst/>
                        </a:rPr>
                        <a:t>Etablissement des PV /AG + nomination du gérant (le cas échéant)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5715" algn="ctr">
                        <a:lnSpc>
                          <a:spcPct val="107000"/>
                        </a:lnSpc>
                        <a:spcBef>
                          <a:spcPts val="0"/>
                        </a:spcBef>
                        <a:spcAft>
                          <a:spcPts val="0"/>
                        </a:spcAft>
                      </a:pPr>
                      <a:r>
                        <a:rPr lang="fr-FR" sz="1600" dirty="0">
                          <a:solidFill>
                            <a:schemeClr val="bg1"/>
                          </a:solidFill>
                          <a:effectLst/>
                        </a:rPr>
                        <a:t>Notaire ou Fiduciaire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29845"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107000"/>
                        </a:lnSpc>
                        <a:spcBef>
                          <a:spcPts val="0"/>
                        </a:spcBef>
                        <a:spcAft>
                          <a:spcPts val="0"/>
                        </a:spcAft>
                      </a:pPr>
                      <a:r>
                        <a:rPr lang="en-US" sz="1600" dirty="0">
                          <a:solidFill>
                            <a:schemeClr val="bg1"/>
                          </a:solidFill>
                          <a:effectLst/>
                        </a:rPr>
                        <a:t>-</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extLst>
                  <a:ext uri="{0D108BD9-81ED-4DB2-BD59-A6C34878D82A}">
                    <a16:rowId xmlns:a16="http://schemas.microsoft.com/office/drawing/2014/main" val="3030462687"/>
                  </a:ext>
                </a:extLst>
              </a:tr>
              <a:tr h="2778001">
                <a:tc>
                  <a:txBody>
                    <a:bodyPr/>
                    <a:lstStyle/>
                    <a:p>
                      <a:pPr marL="1905" marR="0" algn="ctr">
                        <a:lnSpc>
                          <a:spcPct val="107000"/>
                        </a:lnSpc>
                        <a:spcBef>
                          <a:spcPts val="0"/>
                        </a:spcBef>
                        <a:spcAft>
                          <a:spcPts val="0"/>
                        </a:spcAft>
                      </a:pPr>
                      <a:r>
                        <a:rPr lang="fr-FR" sz="1600">
                          <a:solidFill>
                            <a:schemeClr val="bg1"/>
                          </a:solidFill>
                          <a:effectLst/>
                        </a:rPr>
                        <a:t>Enregistrement  du contrat de bail et des Statuts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0" algn="ctr">
                        <a:lnSpc>
                          <a:spcPct val="107000"/>
                        </a:lnSpc>
                        <a:spcBef>
                          <a:spcPts val="0"/>
                        </a:spcBef>
                        <a:spcAft>
                          <a:spcPts val="0"/>
                        </a:spcAft>
                      </a:pPr>
                      <a:r>
                        <a:rPr lang="fr-FR" sz="1600">
                          <a:solidFill>
                            <a:schemeClr val="bg1"/>
                          </a:solidFill>
                          <a:effectLst/>
                        </a:rPr>
                        <a:t>Service  </a:t>
                      </a:r>
                    </a:p>
                    <a:p>
                      <a:pPr marL="0" marR="0" algn="ctr">
                        <a:lnSpc>
                          <a:spcPct val="107000"/>
                        </a:lnSpc>
                        <a:spcBef>
                          <a:spcPts val="0"/>
                        </a:spcBef>
                        <a:spcAft>
                          <a:spcPts val="0"/>
                        </a:spcAft>
                      </a:pPr>
                      <a:r>
                        <a:rPr lang="fr-FR" sz="1600">
                          <a:solidFill>
                            <a:schemeClr val="bg1"/>
                          </a:solidFill>
                          <a:effectLst/>
                        </a:rPr>
                        <a:t>enregistrement et </a:t>
                      </a:r>
                    </a:p>
                    <a:p>
                      <a:pPr marL="0" marR="0" algn="ctr">
                        <a:lnSpc>
                          <a:spcPct val="107000"/>
                        </a:lnSpc>
                        <a:spcBef>
                          <a:spcPts val="0"/>
                        </a:spcBef>
                        <a:spcAft>
                          <a:spcPts val="0"/>
                        </a:spcAft>
                      </a:pPr>
                      <a:r>
                        <a:rPr lang="fr-FR" sz="1600">
                          <a:solidFill>
                            <a:schemeClr val="bg1"/>
                          </a:solidFill>
                          <a:effectLst/>
                        </a:rPr>
                        <a:t>Timbre </a:t>
                      </a:r>
                    </a:p>
                    <a:p>
                      <a:pPr marL="0" marR="0" algn="ctr">
                        <a:lnSpc>
                          <a:spcPct val="107000"/>
                        </a:lnSpc>
                        <a:spcBef>
                          <a:spcPts val="0"/>
                        </a:spcBef>
                        <a:spcAft>
                          <a:spcPts val="0"/>
                        </a:spcAft>
                      </a:pPr>
                      <a:r>
                        <a:rPr lang="fr-FR" sz="1600">
                          <a:solidFill>
                            <a:schemeClr val="bg1"/>
                          </a:solidFill>
                          <a:effectLst/>
                        </a:rPr>
                        <a:t>Direction des impôts ou CRI (pour les sociétés dont le siège social est situé à Agadir)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0" marR="6350" algn="ctr">
                        <a:lnSpc>
                          <a:spcPct val="107000"/>
                        </a:lnSpc>
                        <a:spcBef>
                          <a:spcPts val="0"/>
                        </a:spcBef>
                        <a:spcAft>
                          <a:spcPts val="0"/>
                        </a:spcAft>
                      </a:pPr>
                      <a:r>
                        <a:rPr lang="fr-FR" sz="1600" dirty="0">
                          <a:solidFill>
                            <a:schemeClr val="bg1"/>
                          </a:solidFill>
                          <a:effectLst/>
                        </a:rPr>
                        <a:t>-1000 dhs si le capital est inférieur à 500000 dhs ou 1% /capital avec un minimum de 1000 dhs pour l’enregistrement des statuts + 200 dhs pour l’enregistrement contrat de bail + 200 dhs pour l’enregistrement du PV (sauf majoration)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107000"/>
                        </a:lnSpc>
                        <a:spcBef>
                          <a:spcPts val="0"/>
                        </a:spcBef>
                        <a:spcAft>
                          <a:spcPts val="0"/>
                        </a:spcAft>
                      </a:pPr>
                      <a:r>
                        <a:rPr lang="fr-FR" sz="1600">
                          <a:solidFill>
                            <a:schemeClr val="bg1"/>
                          </a:solidFill>
                          <a:effectLst/>
                        </a:rPr>
                        <a:t>24 heures pour les dossiers déposés au CRI </a:t>
                      </a:r>
                      <a:endParaRPr lang="fr-FR" sz="16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tc>
                  <a:txBody>
                    <a:bodyPr/>
                    <a:lstStyle/>
                    <a:p>
                      <a:pPr marL="1270" marR="0" algn="ctr">
                        <a:lnSpc>
                          <a:spcPct val="99000"/>
                        </a:lnSpc>
                        <a:spcBef>
                          <a:spcPts val="0"/>
                        </a:spcBef>
                        <a:spcAft>
                          <a:spcPts val="5"/>
                        </a:spcAft>
                      </a:pPr>
                      <a:r>
                        <a:rPr lang="fr-FR" sz="1600" dirty="0">
                          <a:solidFill>
                            <a:schemeClr val="bg1"/>
                          </a:solidFill>
                          <a:effectLst/>
                        </a:rPr>
                        <a:t>-Au moins 3 statuts et/ou PV originaux + 2 copies </a:t>
                      </a:r>
                    </a:p>
                    <a:p>
                      <a:pPr marL="1270" marR="0" algn="ctr">
                        <a:lnSpc>
                          <a:spcPct val="98000"/>
                        </a:lnSpc>
                        <a:spcBef>
                          <a:spcPts val="0"/>
                        </a:spcBef>
                        <a:spcAft>
                          <a:spcPts val="0"/>
                        </a:spcAft>
                      </a:pPr>
                      <a:r>
                        <a:rPr lang="fr-FR" sz="1600" dirty="0">
                          <a:solidFill>
                            <a:schemeClr val="bg1"/>
                          </a:solidFill>
                          <a:effectLst/>
                        </a:rPr>
                        <a:t>-Au moins 2 contrats de baux originaux  + </a:t>
                      </a:r>
                    </a:p>
                    <a:p>
                      <a:pPr marL="1270" marR="69215" algn="ctr">
                        <a:lnSpc>
                          <a:spcPct val="107000"/>
                        </a:lnSpc>
                        <a:spcBef>
                          <a:spcPts val="0"/>
                        </a:spcBef>
                        <a:spcAft>
                          <a:spcPts val="0"/>
                        </a:spcAft>
                      </a:pPr>
                      <a:r>
                        <a:rPr lang="fr-FR" sz="1600" dirty="0">
                          <a:solidFill>
                            <a:schemeClr val="bg1"/>
                          </a:solidFill>
                          <a:effectLst/>
                        </a:rPr>
                        <a:t>2 copies -chèque pour le paiement des frais de l’enregistrement pour les dossiers déposés au CRI </a:t>
                      </a:r>
                      <a:endParaRPr lang="fr-FR"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54335" marR="30756" marT="8714" marB="0" anchor="ctr"/>
                </a:tc>
                <a:extLst>
                  <a:ext uri="{0D108BD9-81ED-4DB2-BD59-A6C34878D82A}">
                    <a16:rowId xmlns:a16="http://schemas.microsoft.com/office/drawing/2014/main" val="707639347"/>
                  </a:ext>
                </a:extLst>
              </a:tr>
            </a:tbl>
          </a:graphicData>
        </a:graphic>
      </p:graphicFrame>
      <p:sp>
        <p:nvSpPr>
          <p:cNvPr id="4" name="TextBox 3">
            <a:extLst>
              <a:ext uri="{FF2B5EF4-FFF2-40B4-BE49-F238E27FC236}">
                <a16:creationId xmlns:a16="http://schemas.microsoft.com/office/drawing/2014/main" id="{1A71110C-2ED5-40DB-A7B6-B115DF517364}"/>
              </a:ext>
            </a:extLst>
          </p:cNvPr>
          <p:cNvSpPr txBox="1"/>
          <p:nvPr/>
        </p:nvSpPr>
        <p:spPr>
          <a:xfrm>
            <a:off x="644525" y="154902"/>
            <a:ext cx="6955750" cy="707886"/>
          </a:xfrm>
          <a:prstGeom prst="rect">
            <a:avLst/>
          </a:prstGeom>
          <a:noFill/>
        </p:spPr>
        <p:txBody>
          <a:bodyPr wrap="none" rtlCol="0">
            <a:spAutoFit/>
          </a:bodyPr>
          <a:lstStyle/>
          <a:p>
            <a:r>
              <a:rPr lang="fr-FR" sz="4000" b="1" dirty="0">
                <a:solidFill>
                  <a:schemeClr val="bg1"/>
                </a:solidFill>
                <a:latin typeface="Agency FB" panose="020B0503020202020204" pitchFamily="34" charset="0"/>
              </a:rPr>
              <a:t>Formalités à accomplir avant création </a:t>
            </a:r>
          </a:p>
        </p:txBody>
      </p:sp>
      <p:grpSp>
        <p:nvGrpSpPr>
          <p:cNvPr id="11" name="Group 10">
            <a:extLst>
              <a:ext uri="{FF2B5EF4-FFF2-40B4-BE49-F238E27FC236}">
                <a16:creationId xmlns:a16="http://schemas.microsoft.com/office/drawing/2014/main" id="{56A75D1C-B06F-4162-AC3D-D759B07B0B99}"/>
              </a:ext>
            </a:extLst>
          </p:cNvPr>
          <p:cNvGrpSpPr/>
          <p:nvPr/>
        </p:nvGrpSpPr>
        <p:grpSpPr>
          <a:xfrm>
            <a:off x="9753599" y="-308769"/>
            <a:ext cx="2671763" cy="1016000"/>
            <a:chOff x="9727904" y="5725395"/>
            <a:chExt cx="2671763" cy="1016000"/>
          </a:xfrm>
        </p:grpSpPr>
        <p:grpSp>
          <p:nvGrpSpPr>
            <p:cNvPr id="12" name="Group 15">
              <a:extLst>
                <a:ext uri="{FF2B5EF4-FFF2-40B4-BE49-F238E27FC236}">
                  <a16:creationId xmlns:a16="http://schemas.microsoft.com/office/drawing/2014/main" id="{68F2C7C0-64CD-444E-9826-66FF3A906C49}"/>
                </a:ext>
              </a:extLst>
            </p:cNvPr>
            <p:cNvGrpSpPr>
              <a:grpSpLocks/>
            </p:cNvGrpSpPr>
            <p:nvPr/>
          </p:nvGrpSpPr>
          <p:grpSpPr bwMode="auto">
            <a:xfrm>
              <a:off x="9727904" y="5725395"/>
              <a:ext cx="2671763" cy="1016000"/>
              <a:chOff x="6586820" y="604618"/>
              <a:chExt cx="2671693" cy="1015663"/>
            </a:xfrm>
          </p:grpSpPr>
          <p:pic>
            <p:nvPicPr>
              <p:cNvPr id="14" name="Picture 16">
                <a:extLst>
                  <a:ext uri="{FF2B5EF4-FFF2-40B4-BE49-F238E27FC236}">
                    <a16:creationId xmlns:a16="http://schemas.microsoft.com/office/drawing/2014/main" id="{741CA05E-8D8D-4364-8832-C9B0A8BC168C}"/>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17">
                <a:extLst>
                  <a:ext uri="{FF2B5EF4-FFF2-40B4-BE49-F238E27FC236}">
                    <a16:creationId xmlns:a16="http://schemas.microsoft.com/office/drawing/2014/main" id="{C9979850-1E98-4754-A3BA-5FAB4DFDAAAA}"/>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3" name="Freeform: Shape 12">
              <a:extLst>
                <a:ext uri="{FF2B5EF4-FFF2-40B4-BE49-F238E27FC236}">
                  <a16:creationId xmlns:a16="http://schemas.microsoft.com/office/drawing/2014/main" id="{0A65B6EE-50B9-47B6-9A63-9EABA11F1B0F}"/>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376334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9218"/>
                                        </p:tgtEl>
                                        <p:attrNameLst>
                                          <p:attrName>style.visibility</p:attrName>
                                        </p:attrNameLst>
                                      </p:cBhvr>
                                      <p:to>
                                        <p:strVal val="visible"/>
                                      </p:to>
                                    </p:set>
                                    <p:animEffect transition="in" filter="fade">
                                      <p:cBhvr>
                                        <p:cTn id="10" dur="500"/>
                                        <p:tgtEl>
                                          <p:spTgt spid="92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p:bldP spid="6" grpId="0" animBg="1"/>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FD38BD-DCD4-451A-8F73-DA90E813277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t="4998" b="4998"/>
          <a:stretch/>
        </p:blipFill>
        <p:spPr>
          <a:xfrm>
            <a:off x="-9638" y="0"/>
            <a:ext cx="12201638" cy="6863421"/>
          </a:xfrm>
          <a:prstGeom prst="rect">
            <a:avLst/>
          </a:prstGeom>
        </p:spPr>
      </p:pic>
      <p:sp>
        <p:nvSpPr>
          <p:cNvPr id="9218" name="TextBox 4">
            <a:extLst>
              <a:ext uri="{FF2B5EF4-FFF2-40B4-BE49-F238E27FC236}">
                <a16:creationId xmlns:a16="http://schemas.microsoft.com/office/drawing/2014/main" id="{DF1D4F2A-6CAB-4AB8-A328-6719B09EBD61}"/>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6" name="Rectangle 5">
            <a:extLst>
              <a:ext uri="{FF2B5EF4-FFF2-40B4-BE49-F238E27FC236}">
                <a16:creationId xmlns:a16="http://schemas.microsoft.com/office/drawing/2014/main" id="{7B36F46C-B0A0-4708-A928-49776A695DC2}"/>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aphicFrame>
        <p:nvGraphicFramePr>
          <p:cNvPr id="3" name="Table 2">
            <a:extLst>
              <a:ext uri="{FF2B5EF4-FFF2-40B4-BE49-F238E27FC236}">
                <a16:creationId xmlns:a16="http://schemas.microsoft.com/office/drawing/2014/main" id="{2E96CB0D-ED75-4A52-A100-A07FCDEAC850}"/>
              </a:ext>
            </a:extLst>
          </p:cNvPr>
          <p:cNvGraphicFramePr>
            <a:graphicFrameLocks noGrp="1"/>
          </p:cNvGraphicFramePr>
          <p:nvPr>
            <p:extLst>
              <p:ext uri="{D42A27DB-BD31-4B8C-83A1-F6EECF244321}">
                <p14:modId xmlns:p14="http://schemas.microsoft.com/office/powerpoint/2010/main" val="3599151281"/>
              </p:ext>
            </p:extLst>
          </p:nvPr>
        </p:nvGraphicFramePr>
        <p:xfrm>
          <a:off x="1051739" y="1151181"/>
          <a:ext cx="10088522" cy="4692283"/>
        </p:xfrm>
        <a:graphic>
          <a:graphicData uri="http://schemas.openxmlformats.org/drawingml/2006/table">
            <a:tbl>
              <a:tblPr firstRow="1" firstCol="1" bandRow="1">
                <a:tableStyleId>{0E3FDE45-AF77-4B5C-9715-49D594BDF05E}</a:tableStyleId>
              </a:tblPr>
              <a:tblGrid>
                <a:gridCol w="5757844">
                  <a:extLst>
                    <a:ext uri="{9D8B030D-6E8A-4147-A177-3AD203B41FA5}">
                      <a16:colId xmlns:a16="http://schemas.microsoft.com/office/drawing/2014/main" val="1092099915"/>
                    </a:ext>
                  </a:extLst>
                </a:gridCol>
                <a:gridCol w="4330678">
                  <a:extLst>
                    <a:ext uri="{9D8B030D-6E8A-4147-A177-3AD203B41FA5}">
                      <a16:colId xmlns:a16="http://schemas.microsoft.com/office/drawing/2014/main" val="4042258072"/>
                    </a:ext>
                  </a:extLst>
                </a:gridCol>
              </a:tblGrid>
              <a:tr h="485852">
                <a:tc>
                  <a:txBody>
                    <a:bodyPr/>
                    <a:lstStyle/>
                    <a:p>
                      <a:pPr marL="0" marR="0" algn="ctr">
                        <a:lnSpc>
                          <a:spcPct val="107000"/>
                        </a:lnSpc>
                        <a:spcBef>
                          <a:spcPts val="0"/>
                        </a:spcBef>
                        <a:spcAft>
                          <a:spcPts val="0"/>
                        </a:spcAft>
                      </a:pPr>
                      <a:r>
                        <a:rPr lang="fr-FR" sz="2400" dirty="0">
                          <a:solidFill>
                            <a:schemeClr val="bg1"/>
                          </a:solidFill>
                          <a:effectLst/>
                          <a:latin typeface="Agency FB" panose="020B0503020202020204" pitchFamily="34" charset="0"/>
                        </a:rPr>
                        <a:t>Pièces à fournir </a:t>
                      </a:r>
                      <a:endParaRPr lang="fr-FR" sz="2400" dirty="0">
                        <a:solidFill>
                          <a:schemeClr val="bg1"/>
                        </a:solidFill>
                        <a:effectLst/>
                        <a:latin typeface="Agency FB" panose="020B050302020202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3175" marR="0" algn="ctr">
                        <a:lnSpc>
                          <a:spcPct val="107000"/>
                        </a:lnSpc>
                        <a:spcBef>
                          <a:spcPts val="0"/>
                        </a:spcBef>
                        <a:spcAft>
                          <a:spcPts val="0"/>
                        </a:spcAft>
                      </a:pPr>
                      <a:r>
                        <a:rPr lang="fr-FR" sz="2400" dirty="0">
                          <a:solidFill>
                            <a:schemeClr val="bg1"/>
                          </a:solidFill>
                          <a:effectLst/>
                          <a:latin typeface="Agency FB" panose="020B0503020202020204" pitchFamily="34" charset="0"/>
                        </a:rPr>
                        <a:t>Nombre pièces </a:t>
                      </a:r>
                      <a:endParaRPr lang="fr-FR" sz="2400" dirty="0">
                        <a:solidFill>
                          <a:schemeClr val="bg1"/>
                        </a:solidFill>
                        <a:effectLst/>
                        <a:latin typeface="Agency FB" panose="020B050302020202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3902770239"/>
                  </a:ext>
                </a:extLst>
              </a:tr>
              <a:tr h="307251">
                <a:tc>
                  <a:txBody>
                    <a:bodyPr/>
                    <a:lstStyle/>
                    <a:p>
                      <a:pPr marL="0" marR="0" algn="ctr">
                        <a:lnSpc>
                          <a:spcPct val="107000"/>
                        </a:lnSpc>
                        <a:spcBef>
                          <a:spcPts val="0"/>
                        </a:spcBef>
                        <a:spcAft>
                          <a:spcPts val="0"/>
                        </a:spcAft>
                      </a:pPr>
                      <a:r>
                        <a:rPr lang="fr-FR" sz="1400">
                          <a:solidFill>
                            <a:schemeClr val="bg1"/>
                          </a:solidFill>
                          <a:effectLst/>
                        </a:rPr>
                        <a:t>Statut (enregistré)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3175" marR="0" algn="ctr">
                        <a:lnSpc>
                          <a:spcPct val="107000"/>
                        </a:lnSpc>
                        <a:spcBef>
                          <a:spcPts val="0"/>
                        </a:spcBef>
                        <a:spcAft>
                          <a:spcPts val="0"/>
                        </a:spcAft>
                      </a:pPr>
                      <a:r>
                        <a:rPr lang="fr-FR" sz="1400">
                          <a:solidFill>
                            <a:schemeClr val="bg1"/>
                          </a:solidFill>
                          <a:effectLst/>
                        </a:rPr>
                        <a:t>1 copie originale +5 Copies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3695802773"/>
                  </a:ext>
                </a:extLst>
              </a:tr>
              <a:tr h="841448">
                <a:tc>
                  <a:txBody>
                    <a:bodyPr/>
                    <a:lstStyle/>
                    <a:p>
                      <a:pPr marL="0" marR="0" algn="ctr">
                        <a:lnSpc>
                          <a:spcPct val="99000"/>
                        </a:lnSpc>
                        <a:spcBef>
                          <a:spcPts val="0"/>
                        </a:spcBef>
                        <a:spcAft>
                          <a:spcPts val="0"/>
                        </a:spcAft>
                      </a:pPr>
                      <a:r>
                        <a:rPr lang="fr-FR" sz="1400">
                          <a:solidFill>
                            <a:schemeClr val="bg1"/>
                          </a:solidFill>
                          <a:effectLst/>
                        </a:rPr>
                        <a:t>PV/ assemblée générale constitutive (enregistré)  s’il existe </a:t>
                      </a:r>
                    </a:p>
                    <a:p>
                      <a:pPr marL="0" marR="0" algn="ctr">
                        <a:lnSpc>
                          <a:spcPct val="107000"/>
                        </a:lnSpc>
                        <a:spcBef>
                          <a:spcPts val="0"/>
                        </a:spcBef>
                        <a:spcAft>
                          <a:spcPts val="0"/>
                        </a:spcAft>
                      </a:pPr>
                      <a:r>
                        <a:rPr lang="fr-FR" sz="1400">
                          <a:solidFill>
                            <a:schemeClr val="bg1"/>
                          </a:solidFill>
                          <a:effectLst/>
                        </a:rPr>
                        <a:t>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0" marR="0" algn="ctr">
                        <a:lnSpc>
                          <a:spcPct val="107000"/>
                        </a:lnSpc>
                        <a:spcBef>
                          <a:spcPts val="0"/>
                        </a:spcBef>
                        <a:spcAft>
                          <a:spcPts val="0"/>
                        </a:spcAft>
                      </a:pPr>
                      <a:r>
                        <a:rPr lang="fr-FR" sz="1400">
                          <a:solidFill>
                            <a:schemeClr val="bg1"/>
                          </a:solidFill>
                          <a:effectLst/>
                        </a:rPr>
                        <a:t>1 copie originale + 5 Copies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4092196267"/>
                  </a:ext>
                </a:extLst>
              </a:tr>
              <a:tr h="318012">
                <a:tc>
                  <a:txBody>
                    <a:bodyPr/>
                    <a:lstStyle/>
                    <a:p>
                      <a:pPr marL="0" marR="0" algn="ctr">
                        <a:lnSpc>
                          <a:spcPct val="107000"/>
                        </a:lnSpc>
                        <a:spcBef>
                          <a:spcPts val="0"/>
                        </a:spcBef>
                        <a:spcAft>
                          <a:spcPts val="0"/>
                        </a:spcAft>
                      </a:pPr>
                      <a:r>
                        <a:rPr lang="fr-FR" sz="1400">
                          <a:solidFill>
                            <a:schemeClr val="bg1"/>
                          </a:solidFill>
                          <a:effectLst/>
                        </a:rPr>
                        <a:t>Contrat de bail enregistré ou domiciliation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2540" marR="0" algn="ctr">
                        <a:lnSpc>
                          <a:spcPct val="107000"/>
                        </a:lnSpc>
                        <a:spcBef>
                          <a:spcPts val="0"/>
                        </a:spcBef>
                        <a:spcAft>
                          <a:spcPts val="0"/>
                        </a:spcAft>
                      </a:pPr>
                      <a:r>
                        <a:rPr lang="fr-FR" sz="1400">
                          <a:solidFill>
                            <a:schemeClr val="bg1"/>
                          </a:solidFill>
                          <a:effectLst/>
                        </a:rPr>
                        <a:t>5 copies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723109513"/>
                  </a:ext>
                </a:extLst>
              </a:tr>
              <a:tr h="318814">
                <a:tc>
                  <a:txBody>
                    <a:bodyPr/>
                    <a:lstStyle/>
                    <a:p>
                      <a:pPr marL="0" marR="0" algn="ctr">
                        <a:lnSpc>
                          <a:spcPct val="107000"/>
                        </a:lnSpc>
                        <a:spcBef>
                          <a:spcPts val="0"/>
                        </a:spcBef>
                        <a:spcAft>
                          <a:spcPts val="0"/>
                        </a:spcAft>
                      </a:pPr>
                      <a:r>
                        <a:rPr lang="fr-FR" sz="1400">
                          <a:solidFill>
                            <a:schemeClr val="bg1"/>
                          </a:solidFill>
                          <a:effectLst/>
                        </a:rPr>
                        <a:t>Justificatif de propriété du bailleur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4445" marR="0" algn="ctr">
                        <a:lnSpc>
                          <a:spcPct val="107000"/>
                        </a:lnSpc>
                        <a:spcBef>
                          <a:spcPts val="0"/>
                        </a:spcBef>
                        <a:spcAft>
                          <a:spcPts val="0"/>
                        </a:spcAft>
                      </a:pPr>
                      <a:r>
                        <a:rPr lang="fr-FR" sz="1400">
                          <a:solidFill>
                            <a:schemeClr val="bg1"/>
                          </a:solidFill>
                          <a:effectLst/>
                        </a:rPr>
                        <a:t>1 copie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4114914026"/>
                  </a:ext>
                </a:extLst>
              </a:tr>
              <a:tr h="595951">
                <a:tc>
                  <a:txBody>
                    <a:bodyPr/>
                    <a:lstStyle/>
                    <a:p>
                      <a:pPr marL="0" marR="0" algn="ctr">
                        <a:lnSpc>
                          <a:spcPct val="107000"/>
                        </a:lnSpc>
                        <a:spcBef>
                          <a:spcPts val="0"/>
                        </a:spcBef>
                        <a:spcAft>
                          <a:spcPts val="0"/>
                        </a:spcAft>
                      </a:pPr>
                      <a:r>
                        <a:rPr lang="fr-FR" sz="1400">
                          <a:solidFill>
                            <a:schemeClr val="bg1"/>
                          </a:solidFill>
                          <a:effectLst/>
                        </a:rPr>
                        <a:t>Attestation de mise à jour de la société domiciliataire s’il s’agit d’une domiciliation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40640" marR="0" algn="ctr">
                        <a:lnSpc>
                          <a:spcPct val="107000"/>
                        </a:lnSpc>
                        <a:spcBef>
                          <a:spcPts val="0"/>
                        </a:spcBef>
                        <a:spcAft>
                          <a:spcPts val="0"/>
                        </a:spcAft>
                      </a:pPr>
                      <a:r>
                        <a:rPr lang="fr-FR" sz="1400">
                          <a:solidFill>
                            <a:schemeClr val="bg1"/>
                          </a:solidFill>
                          <a:effectLst/>
                        </a:rPr>
                        <a:t>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4144865344"/>
                  </a:ext>
                </a:extLst>
              </a:tr>
              <a:tr h="307251">
                <a:tc>
                  <a:txBody>
                    <a:bodyPr/>
                    <a:lstStyle/>
                    <a:p>
                      <a:pPr marL="0" marR="0" algn="ctr">
                        <a:lnSpc>
                          <a:spcPct val="107000"/>
                        </a:lnSpc>
                        <a:spcBef>
                          <a:spcPts val="0"/>
                        </a:spcBef>
                        <a:spcAft>
                          <a:spcPts val="0"/>
                        </a:spcAft>
                      </a:pPr>
                      <a:r>
                        <a:rPr lang="fr-FR" sz="1400">
                          <a:solidFill>
                            <a:schemeClr val="bg1"/>
                          </a:solidFill>
                          <a:effectLst/>
                        </a:rPr>
                        <a:t>Certificat négatif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3175" marR="0" algn="ctr">
                        <a:lnSpc>
                          <a:spcPct val="107000"/>
                        </a:lnSpc>
                        <a:spcBef>
                          <a:spcPts val="0"/>
                        </a:spcBef>
                        <a:spcAft>
                          <a:spcPts val="0"/>
                        </a:spcAft>
                      </a:pPr>
                      <a:r>
                        <a:rPr lang="fr-FR" sz="1400">
                          <a:solidFill>
                            <a:schemeClr val="bg1"/>
                          </a:solidFill>
                          <a:effectLst/>
                        </a:rPr>
                        <a:t>1 originale + 5 copies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1453390996"/>
                  </a:ext>
                </a:extLst>
              </a:tr>
              <a:tr h="307251">
                <a:tc>
                  <a:txBody>
                    <a:bodyPr/>
                    <a:lstStyle/>
                    <a:p>
                      <a:pPr marL="0" marR="0" algn="ctr">
                        <a:lnSpc>
                          <a:spcPct val="107000"/>
                        </a:lnSpc>
                        <a:spcBef>
                          <a:spcPts val="0"/>
                        </a:spcBef>
                        <a:spcAft>
                          <a:spcPts val="0"/>
                        </a:spcAft>
                      </a:pPr>
                      <a:r>
                        <a:rPr lang="fr-FR" sz="1400">
                          <a:solidFill>
                            <a:schemeClr val="bg1"/>
                          </a:solidFill>
                          <a:effectLst/>
                        </a:rPr>
                        <a:t>CIN / gérants + Associés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2540" marR="0" algn="ctr">
                        <a:lnSpc>
                          <a:spcPct val="107000"/>
                        </a:lnSpc>
                        <a:spcBef>
                          <a:spcPts val="0"/>
                        </a:spcBef>
                        <a:spcAft>
                          <a:spcPts val="0"/>
                        </a:spcAft>
                      </a:pPr>
                      <a:r>
                        <a:rPr lang="fr-FR" sz="1400">
                          <a:solidFill>
                            <a:schemeClr val="bg1"/>
                          </a:solidFill>
                          <a:effectLst/>
                        </a:rPr>
                        <a:t>5 copies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1089252446"/>
                  </a:ext>
                </a:extLst>
              </a:tr>
              <a:tr h="307251">
                <a:tc>
                  <a:txBody>
                    <a:bodyPr/>
                    <a:lstStyle/>
                    <a:p>
                      <a:pPr marL="0" marR="0" algn="ctr">
                        <a:lnSpc>
                          <a:spcPct val="107000"/>
                        </a:lnSpc>
                        <a:spcBef>
                          <a:spcPts val="0"/>
                        </a:spcBef>
                        <a:spcAft>
                          <a:spcPts val="0"/>
                        </a:spcAft>
                      </a:pPr>
                      <a:r>
                        <a:rPr lang="fr-FR" sz="1400">
                          <a:solidFill>
                            <a:schemeClr val="bg1"/>
                          </a:solidFill>
                          <a:effectLst/>
                        </a:rPr>
                        <a:t>Formulaire unique (CRI)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1905" marR="0" algn="ctr">
                        <a:lnSpc>
                          <a:spcPct val="107000"/>
                        </a:lnSpc>
                        <a:spcBef>
                          <a:spcPts val="0"/>
                        </a:spcBef>
                        <a:spcAft>
                          <a:spcPts val="0"/>
                        </a:spcAft>
                      </a:pPr>
                      <a:r>
                        <a:rPr lang="fr-FR" sz="1400">
                          <a:solidFill>
                            <a:schemeClr val="bg1"/>
                          </a:solidFill>
                          <a:effectLst/>
                        </a:rPr>
                        <a:t>5 copies (signatures légalisée)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2024812739"/>
                  </a:ext>
                </a:extLst>
              </a:tr>
              <a:tr h="307251">
                <a:tc>
                  <a:txBody>
                    <a:bodyPr/>
                    <a:lstStyle/>
                    <a:p>
                      <a:pPr marL="0" marR="0" algn="ctr">
                        <a:lnSpc>
                          <a:spcPct val="107000"/>
                        </a:lnSpc>
                        <a:spcBef>
                          <a:spcPts val="0"/>
                        </a:spcBef>
                        <a:spcAft>
                          <a:spcPts val="0"/>
                        </a:spcAft>
                      </a:pPr>
                      <a:r>
                        <a:rPr lang="fr-FR" sz="1400">
                          <a:solidFill>
                            <a:schemeClr val="bg1"/>
                          </a:solidFill>
                          <a:effectLst/>
                        </a:rPr>
                        <a:t>Publicité BO (le texte en arabe)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2540" marR="0" algn="ctr">
                        <a:lnSpc>
                          <a:spcPct val="107000"/>
                        </a:lnSpc>
                        <a:spcBef>
                          <a:spcPts val="0"/>
                        </a:spcBef>
                        <a:spcAft>
                          <a:spcPts val="0"/>
                        </a:spcAft>
                      </a:pPr>
                      <a:r>
                        <a:rPr lang="fr-FR" sz="1400">
                          <a:solidFill>
                            <a:schemeClr val="bg1"/>
                          </a:solidFill>
                          <a:effectLst/>
                        </a:rPr>
                        <a:t>1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2184526132"/>
                  </a:ext>
                </a:extLst>
              </a:tr>
              <a:tr h="595951">
                <a:tc>
                  <a:txBody>
                    <a:bodyPr/>
                    <a:lstStyle/>
                    <a:p>
                      <a:pPr marL="0" marR="0" algn="ctr">
                        <a:lnSpc>
                          <a:spcPct val="107000"/>
                        </a:lnSpc>
                        <a:spcBef>
                          <a:spcPts val="0"/>
                        </a:spcBef>
                        <a:spcAft>
                          <a:spcPts val="0"/>
                        </a:spcAft>
                      </a:pPr>
                      <a:r>
                        <a:rPr lang="fr-FR" sz="1400">
                          <a:solidFill>
                            <a:schemeClr val="bg1"/>
                          </a:solidFill>
                          <a:effectLst/>
                        </a:rPr>
                        <a:t>Copie des annonces légales (le texte en  français) </a:t>
                      </a:r>
                      <a:endParaRPr lang="fr-FR" sz="14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tc>
                  <a:txBody>
                    <a:bodyPr/>
                    <a:lstStyle/>
                    <a:p>
                      <a:pPr marL="2540" marR="0" algn="ctr">
                        <a:lnSpc>
                          <a:spcPct val="107000"/>
                        </a:lnSpc>
                        <a:spcBef>
                          <a:spcPts val="0"/>
                        </a:spcBef>
                        <a:spcAft>
                          <a:spcPts val="0"/>
                        </a:spcAft>
                      </a:pPr>
                      <a:r>
                        <a:rPr lang="fr-FR" sz="1400" dirty="0">
                          <a:solidFill>
                            <a:schemeClr val="bg1"/>
                          </a:solidFill>
                          <a:effectLst/>
                        </a:rPr>
                        <a:t>1 </a:t>
                      </a:r>
                      <a:endParaRPr lang="fr-FR" sz="14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73025" marT="13335" marB="11430" anchor="ctr"/>
                </a:tc>
                <a:extLst>
                  <a:ext uri="{0D108BD9-81ED-4DB2-BD59-A6C34878D82A}">
                    <a16:rowId xmlns:a16="http://schemas.microsoft.com/office/drawing/2014/main" val="4159531270"/>
                  </a:ext>
                </a:extLst>
              </a:tr>
            </a:tbl>
          </a:graphicData>
        </a:graphic>
      </p:graphicFrame>
      <p:sp>
        <p:nvSpPr>
          <p:cNvPr id="20" name="TextBox 19">
            <a:extLst>
              <a:ext uri="{FF2B5EF4-FFF2-40B4-BE49-F238E27FC236}">
                <a16:creationId xmlns:a16="http://schemas.microsoft.com/office/drawing/2014/main" id="{F178AA26-2338-466A-B188-6885B3AA28B6}"/>
              </a:ext>
            </a:extLst>
          </p:cNvPr>
          <p:cNvSpPr txBox="1"/>
          <p:nvPr/>
        </p:nvSpPr>
        <p:spPr>
          <a:xfrm>
            <a:off x="644525" y="136645"/>
            <a:ext cx="4519186" cy="707886"/>
          </a:xfrm>
          <a:prstGeom prst="rect">
            <a:avLst/>
          </a:prstGeom>
          <a:noFill/>
        </p:spPr>
        <p:txBody>
          <a:bodyPr wrap="none" rtlCol="0">
            <a:spAutoFit/>
          </a:bodyPr>
          <a:lstStyle/>
          <a:p>
            <a:r>
              <a:rPr lang="fr-FR" sz="4000" b="1" dirty="0">
                <a:solidFill>
                  <a:schemeClr val="bg1"/>
                </a:solidFill>
                <a:latin typeface="Agency FB" panose="020B0503020202020204" pitchFamily="34" charset="0"/>
              </a:rPr>
              <a:t>Pièces  à fournir  au CRI </a:t>
            </a:r>
          </a:p>
        </p:txBody>
      </p:sp>
      <p:sp>
        <p:nvSpPr>
          <p:cNvPr id="4" name="TextBox 3">
            <a:extLst>
              <a:ext uri="{FF2B5EF4-FFF2-40B4-BE49-F238E27FC236}">
                <a16:creationId xmlns:a16="http://schemas.microsoft.com/office/drawing/2014/main" id="{DB1FEECC-2C3A-4976-9994-8E73FA8E0A47}"/>
              </a:ext>
            </a:extLst>
          </p:cNvPr>
          <p:cNvSpPr txBox="1"/>
          <p:nvPr/>
        </p:nvSpPr>
        <p:spPr>
          <a:xfrm>
            <a:off x="1961449" y="5996789"/>
            <a:ext cx="8621527" cy="707886"/>
          </a:xfrm>
          <a:prstGeom prst="rect">
            <a:avLst/>
          </a:prstGeom>
          <a:noFill/>
        </p:spPr>
        <p:txBody>
          <a:bodyPr wrap="none" rtlCol="0">
            <a:spAutoFit/>
          </a:bodyPr>
          <a:lstStyle/>
          <a:p>
            <a:r>
              <a:rPr lang="fr-FR" sz="2000" dirty="0">
                <a:solidFill>
                  <a:schemeClr val="bg1"/>
                </a:solidFill>
              </a:rPr>
              <a:t>Dépôt des statuts  tribunal : 200 dhs                                     - Timbres : 3 de 20 dhs. </a:t>
            </a:r>
          </a:p>
          <a:p>
            <a:r>
              <a:rPr lang="fr-FR" sz="2000" dirty="0">
                <a:solidFill>
                  <a:schemeClr val="bg1"/>
                </a:solidFill>
              </a:rPr>
              <a:t>-RC (registre de commerce) : 150 dh                                     -HD (hors délai) : 50 dhs </a:t>
            </a:r>
          </a:p>
        </p:txBody>
      </p:sp>
      <p:grpSp>
        <p:nvGrpSpPr>
          <p:cNvPr id="12" name="Group 11">
            <a:extLst>
              <a:ext uri="{FF2B5EF4-FFF2-40B4-BE49-F238E27FC236}">
                <a16:creationId xmlns:a16="http://schemas.microsoft.com/office/drawing/2014/main" id="{D037D567-ACA9-43F0-9F9C-31662E919DFD}"/>
              </a:ext>
            </a:extLst>
          </p:cNvPr>
          <p:cNvGrpSpPr/>
          <p:nvPr/>
        </p:nvGrpSpPr>
        <p:grpSpPr>
          <a:xfrm>
            <a:off x="9753599" y="-308769"/>
            <a:ext cx="2671763" cy="1016000"/>
            <a:chOff x="9727904" y="5725395"/>
            <a:chExt cx="2671763" cy="1016000"/>
          </a:xfrm>
        </p:grpSpPr>
        <p:grpSp>
          <p:nvGrpSpPr>
            <p:cNvPr id="13" name="Group 15">
              <a:extLst>
                <a:ext uri="{FF2B5EF4-FFF2-40B4-BE49-F238E27FC236}">
                  <a16:creationId xmlns:a16="http://schemas.microsoft.com/office/drawing/2014/main" id="{80CB29CA-72AE-47E4-B5E9-376F2B60CE43}"/>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AFE2BC01-9A7C-40EF-9133-575B9C944B4B}"/>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9C8300CA-6363-4E94-854C-0674FD032C09}"/>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0D8CA9FC-F772-4FB5-A586-2472AA8D0D01}"/>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3791017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9218"/>
                                        </p:tgtEl>
                                        <p:attrNameLst>
                                          <p:attrName>style.visibility</p:attrName>
                                        </p:attrNameLst>
                                      </p:cBhvr>
                                      <p:to>
                                        <p:strVal val="visible"/>
                                      </p:to>
                                    </p:set>
                                    <p:animEffect transition="in" filter="fade">
                                      <p:cBhvr>
                                        <p:cTn id="10" dur="500"/>
                                        <p:tgtEl>
                                          <p:spTgt spid="92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par>
                                <p:cTn id="23" presetID="10"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p:bldP spid="6" grpId="0" animBg="1"/>
      <p:bldP spid="20"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1523998" y="1613431"/>
            <a:ext cx="9144001" cy="3907736"/>
          </a:xfrm>
          <a:prstGeom prst="rect">
            <a:avLst/>
          </a:prstGeom>
          <a:noFill/>
        </p:spPr>
        <p:txBody>
          <a:bodyPr wrap="square" rtlCol="0">
            <a:spAutoFit/>
          </a:bodyPr>
          <a:lstStyle/>
          <a:p>
            <a:pPr marL="0" marR="0" algn="ctr">
              <a:lnSpc>
                <a:spcPct val="115000"/>
              </a:lnSpc>
              <a:spcBef>
                <a:spcPts val="0"/>
              </a:spcBef>
              <a:spcAft>
                <a:spcPts val="0"/>
              </a:spcAft>
            </a:pPr>
            <a:r>
              <a:rPr lang="fr-FR" sz="4400" b="1" dirty="0">
                <a:solidFill>
                  <a:srgbClr val="FF9000"/>
                </a:solidFill>
                <a:latin typeface="Agency FB" panose="020B0503020202020204" pitchFamily="34" charset="0"/>
                <a:ea typeface="Times New Roman" panose="02020603050405020304" pitchFamily="18" charset="0"/>
                <a:cs typeface="Arial" panose="020B0604020202020204" pitchFamily="34" charset="0"/>
              </a:rPr>
              <a:t>Q</a:t>
            </a:r>
            <a:r>
              <a:rPr lang="fr-FR" sz="4400" b="1" dirty="0">
                <a:solidFill>
                  <a:schemeClr val="bg1"/>
                </a:solidFill>
                <a:latin typeface="Agency FB" panose="020B0503020202020204" pitchFamily="34" charset="0"/>
                <a:ea typeface="Times New Roman" panose="02020603050405020304" pitchFamily="18" charset="0"/>
                <a:cs typeface="Arial" panose="020B0604020202020204" pitchFamily="34" charset="0"/>
              </a:rPr>
              <a:t>uestionnaire</a:t>
            </a:r>
            <a:endParaRPr lang="fr-FR" sz="2800" dirty="0">
              <a:solidFill>
                <a:schemeClr val="bg1"/>
              </a:solidFill>
              <a:latin typeface="Agency FB" panose="020B0503020202020204" pitchFamily="34" charset="0"/>
              <a:ea typeface="Calibri" panose="020F0502020204030204" pitchFamily="34" charset="0"/>
              <a:cs typeface="Arial" panose="020B0604020202020204" pitchFamily="34" charset="0"/>
            </a:endParaRPr>
          </a:p>
          <a:p>
            <a:pPr marL="0" marR="0" algn="ctr">
              <a:lnSpc>
                <a:spcPct val="115000"/>
              </a:lnSpc>
              <a:spcBef>
                <a:spcPts val="0"/>
              </a:spcBef>
              <a:spcAft>
                <a:spcPts val="1000"/>
              </a:spcAft>
            </a:pPr>
            <a:r>
              <a:rPr lang="fr-FR" sz="2800" dirty="0">
                <a:solidFill>
                  <a:schemeClr val="bg1"/>
                </a:solidFill>
                <a:latin typeface="Agency FB" panose="020B0503020202020204" pitchFamily="34" charset="0"/>
                <a:ea typeface="Times New Roman" panose="02020603050405020304" pitchFamily="18" charset="0"/>
                <a:cs typeface="Arial" panose="020B0604020202020204" pitchFamily="34" charset="0"/>
              </a:rPr>
              <a:t>Dans le but de cibler notre clientèle, ce questionnaire vous est soumis .Par ce sondage nous pourrons connaitre les  différentes attentes que vous avez d’une station de lavage, vos préférences mais aussi, vos suggestions. Nous vous prions de ce fait de bien vouloir y répondre en toute sincérité. Votre avis compte pour nous. </a:t>
            </a:r>
            <a:endParaRPr lang="fr-FR" sz="2800" dirty="0">
              <a:solidFill>
                <a:schemeClr val="bg1"/>
              </a:solidFill>
              <a:latin typeface="Agency FB" panose="020B0503020202020204" pitchFamily="34" charset="0"/>
              <a:ea typeface="Calibri" panose="020F0502020204030204" pitchFamily="34" charset="0"/>
              <a:cs typeface="Arial" panose="020B0604020202020204" pitchFamily="34" charset="0"/>
            </a:endParaRPr>
          </a:p>
          <a:p>
            <a:pPr algn="ctr"/>
            <a:endParaRPr lang="fr-FR" sz="2800" dirty="0">
              <a:solidFill>
                <a:schemeClr val="bg1"/>
              </a:solidFill>
              <a:latin typeface="Agency FB" panose="020B0503020202020204" pitchFamily="34" charset="0"/>
            </a:endParaRP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6" name="Group 15">
            <a:extLst>
              <a:ext uri="{FF2B5EF4-FFF2-40B4-BE49-F238E27FC236}">
                <a16:creationId xmlns:a16="http://schemas.microsoft.com/office/drawing/2014/main" id="{11681FEC-42E2-46AD-BB6E-DB6FAD9CDC2B}"/>
              </a:ext>
            </a:extLst>
          </p:cNvPr>
          <p:cNvGrpSpPr/>
          <p:nvPr/>
        </p:nvGrpSpPr>
        <p:grpSpPr>
          <a:xfrm>
            <a:off x="4703408" y="5681062"/>
            <a:ext cx="2671763" cy="1016000"/>
            <a:chOff x="9727904" y="5725395"/>
            <a:chExt cx="2671763" cy="1016000"/>
          </a:xfrm>
        </p:grpSpPr>
        <p:grpSp>
          <p:nvGrpSpPr>
            <p:cNvPr id="17" name="Group 15">
              <a:extLst>
                <a:ext uri="{FF2B5EF4-FFF2-40B4-BE49-F238E27FC236}">
                  <a16:creationId xmlns:a16="http://schemas.microsoft.com/office/drawing/2014/main" id="{61235ED5-5D63-4EF0-A0DD-0BCC7F4F2B6E}"/>
                </a:ext>
              </a:extLst>
            </p:cNvPr>
            <p:cNvGrpSpPr>
              <a:grpSpLocks/>
            </p:cNvGrpSpPr>
            <p:nvPr/>
          </p:nvGrpSpPr>
          <p:grpSpPr bwMode="auto">
            <a:xfrm>
              <a:off x="9727904" y="5725395"/>
              <a:ext cx="2671763" cy="1016000"/>
              <a:chOff x="6586820" y="604618"/>
              <a:chExt cx="2671693" cy="1015663"/>
            </a:xfrm>
          </p:grpSpPr>
          <p:pic>
            <p:nvPicPr>
              <p:cNvPr id="19" name="Picture 16">
                <a:extLst>
                  <a:ext uri="{FF2B5EF4-FFF2-40B4-BE49-F238E27FC236}">
                    <a16:creationId xmlns:a16="http://schemas.microsoft.com/office/drawing/2014/main" id="{E579B605-46EA-48CA-B755-8FDCF14CA848}"/>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7">
                <a:extLst>
                  <a:ext uri="{FF2B5EF4-FFF2-40B4-BE49-F238E27FC236}">
                    <a16:creationId xmlns:a16="http://schemas.microsoft.com/office/drawing/2014/main" id="{7D7D4506-5EC2-4218-B402-D45B6AD6BF32}"/>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8" name="Freeform: Shape 17">
              <a:extLst>
                <a:ext uri="{FF2B5EF4-FFF2-40B4-BE49-F238E27FC236}">
                  <a16:creationId xmlns:a16="http://schemas.microsoft.com/office/drawing/2014/main" id="{380A530E-CFF5-459E-8900-86D4563F9BC2}"/>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3243794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up)">
                                      <p:cBhvr>
                                        <p:cTn id="7" dur="500"/>
                                        <p:tgtEl>
                                          <p:spTgt spid="4">
                                            <p:txEl>
                                              <p:pRg st="0" end="0"/>
                                            </p:txEl>
                                          </p:spTgt>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up)">
                                      <p:cBhvr>
                                        <p:cTn id="10"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853439" y="2004512"/>
            <a:ext cx="10485119" cy="1938992"/>
          </a:xfrm>
          <a:prstGeom prst="rect">
            <a:avLst/>
          </a:prstGeom>
          <a:noFill/>
        </p:spPr>
        <p:txBody>
          <a:bodyPr wrap="square" rtlCol="0">
            <a:spAutoFit/>
          </a:bodyPr>
          <a:lstStyle/>
          <a:p>
            <a:r>
              <a:rPr lang="fr-FR" sz="4000" b="1" dirty="0">
                <a:solidFill>
                  <a:srgbClr val="FF9000"/>
                </a:solidFill>
              </a:rPr>
              <a:t>Q1</a:t>
            </a:r>
            <a:r>
              <a:rPr lang="fr-FR" sz="4000" b="1" dirty="0">
                <a:solidFill>
                  <a:schemeClr val="bg1"/>
                </a:solidFill>
              </a:rPr>
              <a:t>.</a:t>
            </a:r>
            <a:r>
              <a:rPr lang="fr-FR" sz="4000" dirty="0">
                <a:solidFill>
                  <a:schemeClr val="bg1"/>
                </a:solidFill>
              </a:rPr>
              <a:t>   </a:t>
            </a:r>
            <a:r>
              <a:rPr lang="fr-FR" sz="4000" b="1" dirty="0">
                <a:solidFill>
                  <a:schemeClr val="bg1"/>
                </a:solidFill>
              </a:rPr>
              <a:t>Disposer vous d’une ou plusieurs voitures ?</a:t>
            </a:r>
            <a:endParaRPr lang="fr-FR" sz="4000" dirty="0">
              <a:solidFill>
                <a:schemeClr val="bg1"/>
              </a:solidFill>
            </a:endParaRPr>
          </a:p>
          <a:p>
            <a:r>
              <a:rPr lang="fr-FR" sz="4000" dirty="0">
                <a:solidFill>
                  <a:schemeClr val="bg1"/>
                </a:solidFill>
                <a:sym typeface="Wingdings" panose="05000000000000000000" pitchFamily="2" charset="2"/>
              </a:rPr>
              <a:t></a:t>
            </a:r>
            <a:r>
              <a:rPr lang="fr-FR" sz="4000" dirty="0">
                <a:solidFill>
                  <a:schemeClr val="bg1"/>
                </a:solidFill>
              </a:rPr>
              <a:t>  Oui si oui combien ?</a:t>
            </a:r>
          </a:p>
          <a:p>
            <a:r>
              <a:rPr lang="fr-FR" sz="4000" dirty="0">
                <a:solidFill>
                  <a:schemeClr val="bg1"/>
                </a:solidFill>
                <a:sym typeface="Wingdings" panose="05000000000000000000" pitchFamily="2" charset="2"/>
              </a:rPr>
              <a:t></a:t>
            </a:r>
            <a:r>
              <a:rPr lang="fr-FR" sz="4000" dirty="0">
                <a:solidFill>
                  <a:schemeClr val="bg1"/>
                </a:solidFill>
              </a:rPr>
              <a:t> Non</a:t>
            </a:r>
            <a:endParaRPr lang="fr-FR" sz="4000" dirty="0">
              <a:solidFill>
                <a:schemeClr val="bg1"/>
              </a:solidFill>
              <a:latin typeface="Agency FB" panose="020B0503020202020204" pitchFamily="34" charset="0"/>
            </a:endParaRP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C5FC9A3A-08CB-41AB-8442-FF63DE2004F5}"/>
              </a:ext>
            </a:extLst>
          </p:cNvPr>
          <p:cNvSpPr txBox="1"/>
          <p:nvPr/>
        </p:nvSpPr>
        <p:spPr>
          <a:xfrm>
            <a:off x="1153579" y="4983042"/>
            <a:ext cx="9649887" cy="830997"/>
          </a:xfrm>
          <a:prstGeom prst="rect">
            <a:avLst/>
          </a:prstGeom>
          <a:noFill/>
        </p:spPr>
        <p:txBody>
          <a:bodyPr wrap="square" rtlCol="0">
            <a:spAutoFit/>
          </a:bodyPr>
          <a:lstStyle/>
          <a:p>
            <a:pPr algn="ctr"/>
            <a:r>
              <a:rPr lang="en-US" sz="2400" dirty="0">
                <a:solidFill>
                  <a:schemeClr val="bg1"/>
                </a:solidFill>
              </a:rPr>
              <a:t>* </a:t>
            </a:r>
            <a:r>
              <a:rPr lang="en-US" sz="2400" dirty="0" err="1">
                <a:solidFill>
                  <a:schemeClr val="bg1"/>
                </a:solidFill>
              </a:rPr>
              <a:t>Cette</a:t>
            </a:r>
            <a:r>
              <a:rPr lang="en-US" sz="2400" dirty="0">
                <a:solidFill>
                  <a:schemeClr val="bg1"/>
                </a:solidFill>
              </a:rPr>
              <a:t> question nous </a:t>
            </a:r>
            <a:r>
              <a:rPr lang="en-US" sz="2400" dirty="0" err="1">
                <a:solidFill>
                  <a:schemeClr val="bg1"/>
                </a:solidFill>
              </a:rPr>
              <a:t>permettra</a:t>
            </a:r>
            <a:r>
              <a:rPr lang="en-US" sz="2400" dirty="0">
                <a:solidFill>
                  <a:schemeClr val="bg1"/>
                </a:solidFill>
              </a:rPr>
              <a:t> </a:t>
            </a:r>
            <a:r>
              <a:rPr lang="en-US" sz="2400" dirty="0" err="1">
                <a:solidFill>
                  <a:schemeClr val="bg1"/>
                </a:solidFill>
              </a:rPr>
              <a:t>d’avoir</a:t>
            </a:r>
            <a:r>
              <a:rPr lang="en-US" sz="2400" dirty="0">
                <a:solidFill>
                  <a:schemeClr val="bg1"/>
                </a:solidFill>
              </a:rPr>
              <a:t> </a:t>
            </a:r>
            <a:r>
              <a:rPr lang="en-US" sz="2400" dirty="0" err="1">
                <a:solidFill>
                  <a:schemeClr val="bg1"/>
                </a:solidFill>
              </a:rPr>
              <a:t>une</a:t>
            </a:r>
            <a:r>
              <a:rPr lang="en-US" sz="2400" dirty="0">
                <a:solidFill>
                  <a:schemeClr val="bg1"/>
                </a:solidFill>
              </a:rPr>
              <a:t> estimation du </a:t>
            </a:r>
            <a:r>
              <a:rPr lang="en-US" sz="2400" dirty="0" err="1">
                <a:solidFill>
                  <a:schemeClr val="bg1"/>
                </a:solidFill>
              </a:rPr>
              <a:t>nombre</a:t>
            </a:r>
            <a:r>
              <a:rPr lang="en-US" sz="2400" dirty="0">
                <a:solidFill>
                  <a:schemeClr val="bg1"/>
                </a:solidFill>
              </a:rPr>
              <a:t> de </a:t>
            </a:r>
            <a:r>
              <a:rPr lang="en-US" sz="2400" dirty="0" err="1">
                <a:solidFill>
                  <a:schemeClr val="bg1"/>
                </a:solidFill>
              </a:rPr>
              <a:t>véhicules</a:t>
            </a:r>
            <a:r>
              <a:rPr lang="en-US" sz="2400" dirty="0">
                <a:solidFill>
                  <a:schemeClr val="bg1"/>
                </a:solidFill>
              </a:rPr>
              <a:t> dans </a:t>
            </a:r>
            <a:r>
              <a:rPr lang="en-US" sz="2400" dirty="0" err="1">
                <a:solidFill>
                  <a:schemeClr val="bg1"/>
                </a:solidFill>
              </a:rPr>
              <a:t>notre</a:t>
            </a:r>
            <a:r>
              <a:rPr lang="en-US" sz="2400" dirty="0">
                <a:solidFill>
                  <a:schemeClr val="bg1"/>
                </a:solidFill>
              </a:rPr>
              <a:t> zone </a:t>
            </a:r>
            <a:r>
              <a:rPr lang="en-US" sz="2400" dirty="0" err="1">
                <a:solidFill>
                  <a:schemeClr val="bg1"/>
                </a:solidFill>
              </a:rPr>
              <a:t>d’action</a:t>
            </a:r>
            <a:endParaRPr lang="fr-FR" sz="2400" dirty="0">
              <a:solidFill>
                <a:schemeClr val="bg1"/>
              </a:solidFill>
            </a:endParaRPr>
          </a:p>
        </p:txBody>
      </p:sp>
      <p:grpSp>
        <p:nvGrpSpPr>
          <p:cNvPr id="11" name="Group 10">
            <a:extLst>
              <a:ext uri="{FF2B5EF4-FFF2-40B4-BE49-F238E27FC236}">
                <a16:creationId xmlns:a16="http://schemas.microsoft.com/office/drawing/2014/main" id="{A18A8898-E2C5-4F86-B8A6-B401E6705785}"/>
              </a:ext>
            </a:extLst>
          </p:cNvPr>
          <p:cNvGrpSpPr/>
          <p:nvPr/>
        </p:nvGrpSpPr>
        <p:grpSpPr>
          <a:xfrm>
            <a:off x="4703408" y="5681062"/>
            <a:ext cx="2671763" cy="1016000"/>
            <a:chOff x="9727904" y="5725395"/>
            <a:chExt cx="2671763" cy="1016000"/>
          </a:xfrm>
        </p:grpSpPr>
        <p:grpSp>
          <p:nvGrpSpPr>
            <p:cNvPr id="13" name="Group 15">
              <a:extLst>
                <a:ext uri="{FF2B5EF4-FFF2-40B4-BE49-F238E27FC236}">
                  <a16:creationId xmlns:a16="http://schemas.microsoft.com/office/drawing/2014/main" id="{B2A004FC-53B0-4C4D-9824-41B9F2F33729}"/>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DD075113-258A-4172-AEAB-C9A675844A5C}"/>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0211DC43-B366-4B99-859D-44F252C728B3}"/>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324799D0-3558-412C-8624-F158E9791C03}"/>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4110148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left)">
                                      <p:cBhvr>
                                        <p:cTn id="7" dur="500"/>
                                        <p:tgtEl>
                                          <p:spTgt spid="4">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left)">
                                      <p:cBhvr>
                                        <p:cTn id="11" dur="500"/>
                                        <p:tgtEl>
                                          <p:spTgt spid="4">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left)">
                                      <p:cBhvr>
                                        <p:cTn id="15" dur="500"/>
                                        <p:tgtEl>
                                          <p:spTgt spid="4">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wipe(left)">
                                      <p:cBhvr>
                                        <p:cTn id="19"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684049" y="865607"/>
            <a:ext cx="10823899" cy="1508105"/>
          </a:xfrm>
          <a:prstGeom prst="rect">
            <a:avLst/>
          </a:prstGeom>
          <a:noFill/>
        </p:spPr>
        <p:txBody>
          <a:bodyPr wrap="square" rtlCol="0">
            <a:spAutoFit/>
          </a:bodyPr>
          <a:lstStyle/>
          <a:p>
            <a:r>
              <a:rPr lang="fr-FR" sz="3200" b="1" dirty="0">
                <a:solidFill>
                  <a:srgbClr val="FF9000"/>
                </a:solidFill>
              </a:rPr>
              <a:t>Q2</a:t>
            </a:r>
            <a:r>
              <a:rPr lang="fr-FR" sz="3200" b="1" dirty="0">
                <a:solidFill>
                  <a:schemeClr val="bg1"/>
                </a:solidFill>
              </a:rPr>
              <a:t>.  Habituellement, quel(s) jour(s) choisissez-vous </a:t>
            </a:r>
          </a:p>
          <a:p>
            <a:r>
              <a:rPr lang="fr-FR" sz="3200" b="1" dirty="0">
                <a:solidFill>
                  <a:schemeClr val="bg1"/>
                </a:solidFill>
              </a:rPr>
              <a:t>pour nettoyer l’extérieur votre voiture ?</a:t>
            </a:r>
          </a:p>
          <a:p>
            <a:r>
              <a:rPr lang="fr-FR" sz="2800" b="1" dirty="0">
                <a:solidFill>
                  <a:schemeClr val="bg1"/>
                </a:solidFill>
              </a:rPr>
              <a:t>(3 réponses maximum)</a:t>
            </a: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BD23B97A-C8BE-4E50-B34E-0EEFA6408AB1}"/>
              </a:ext>
            </a:extLst>
          </p:cNvPr>
          <p:cNvSpPr txBox="1"/>
          <p:nvPr/>
        </p:nvSpPr>
        <p:spPr>
          <a:xfrm>
            <a:off x="953281" y="2514163"/>
            <a:ext cx="8962208" cy="2468880"/>
          </a:xfrm>
          <a:prstGeom prst="rect">
            <a:avLst/>
          </a:prstGeom>
          <a:noFill/>
        </p:spPr>
        <p:txBody>
          <a:bodyPr wrap="square" numCol="2" rtlCol="0">
            <a:spAutoFit/>
          </a:bodyPr>
          <a:lstStyle/>
          <a:p>
            <a:pPr lvl="0"/>
            <a:r>
              <a:rPr lang="fr-FR" sz="3200" dirty="0">
                <a:solidFill>
                  <a:prstClr val="white"/>
                </a:solidFill>
                <a:sym typeface="Wingdings" panose="05000000000000000000" pitchFamily="2" charset="2"/>
              </a:rPr>
              <a:t>  Lundi</a:t>
            </a:r>
          </a:p>
          <a:p>
            <a:pPr marL="571500" lvl="0" indent="-571500">
              <a:buFont typeface="Wingdings" panose="05000000000000000000" pitchFamily="2" charset="2"/>
              <a:buChar char="¡"/>
            </a:pPr>
            <a:r>
              <a:rPr lang="fr-FR" sz="3200" dirty="0">
                <a:solidFill>
                  <a:prstClr val="white"/>
                </a:solidFill>
              </a:rPr>
              <a:t>Mardi</a:t>
            </a:r>
          </a:p>
          <a:p>
            <a:pPr marL="571500" lvl="0" indent="-571500">
              <a:buFont typeface="Wingdings" panose="05000000000000000000" pitchFamily="2" charset="2"/>
              <a:buChar char="¡"/>
            </a:pPr>
            <a:r>
              <a:rPr lang="fr-FR" sz="3200" dirty="0">
                <a:solidFill>
                  <a:prstClr val="white"/>
                </a:solidFill>
              </a:rPr>
              <a:t>Mercredi</a:t>
            </a:r>
          </a:p>
          <a:p>
            <a:pPr marL="571500" lvl="0" indent="-571500">
              <a:buFont typeface="Wingdings" panose="05000000000000000000" pitchFamily="2" charset="2"/>
              <a:buChar char="¡"/>
            </a:pPr>
            <a:r>
              <a:rPr lang="fr-FR" sz="3200" dirty="0">
                <a:solidFill>
                  <a:prstClr val="white"/>
                </a:solidFill>
              </a:rPr>
              <a:t>Jeudi</a:t>
            </a:r>
          </a:p>
          <a:p>
            <a:pPr marL="571500" lvl="0" indent="-571500">
              <a:buFont typeface="Wingdings" panose="05000000000000000000" pitchFamily="2" charset="2"/>
              <a:buChar char="¡"/>
            </a:pPr>
            <a:r>
              <a:rPr lang="fr-FR" sz="3200" dirty="0">
                <a:solidFill>
                  <a:prstClr val="white"/>
                </a:solidFill>
              </a:rPr>
              <a:t>Vendredi</a:t>
            </a:r>
          </a:p>
          <a:p>
            <a:pPr marL="571500" lvl="0" indent="-571500">
              <a:buFont typeface="Wingdings" panose="05000000000000000000" pitchFamily="2" charset="2"/>
              <a:buChar char="¡"/>
            </a:pPr>
            <a:r>
              <a:rPr lang="fr-FR" sz="3200" dirty="0">
                <a:solidFill>
                  <a:prstClr val="white"/>
                </a:solidFill>
              </a:rPr>
              <a:t>Samedi</a:t>
            </a:r>
          </a:p>
          <a:p>
            <a:pPr marL="571500" lvl="0" indent="-571500">
              <a:buFont typeface="Wingdings" panose="05000000000000000000" pitchFamily="2" charset="2"/>
              <a:buChar char="¡"/>
            </a:pPr>
            <a:r>
              <a:rPr lang="fr-FR" sz="3200" dirty="0">
                <a:solidFill>
                  <a:prstClr val="white"/>
                </a:solidFill>
              </a:rPr>
              <a:t>Je n’ai pas de jour de préférence</a:t>
            </a:r>
          </a:p>
          <a:p>
            <a:endParaRPr lang="fr-FR" sz="1600" dirty="0"/>
          </a:p>
        </p:txBody>
      </p:sp>
      <p:sp>
        <p:nvSpPr>
          <p:cNvPr id="11" name="TextBox 10">
            <a:extLst>
              <a:ext uri="{FF2B5EF4-FFF2-40B4-BE49-F238E27FC236}">
                <a16:creationId xmlns:a16="http://schemas.microsoft.com/office/drawing/2014/main" id="{302D2196-79B2-415D-A850-647FF141D3CF}"/>
              </a:ext>
            </a:extLst>
          </p:cNvPr>
          <p:cNvSpPr txBox="1"/>
          <p:nvPr/>
        </p:nvSpPr>
        <p:spPr>
          <a:xfrm>
            <a:off x="953281" y="4983043"/>
            <a:ext cx="9649887" cy="830997"/>
          </a:xfrm>
          <a:prstGeom prst="rect">
            <a:avLst/>
          </a:prstGeom>
          <a:noFill/>
        </p:spPr>
        <p:txBody>
          <a:bodyPr wrap="square" rtlCol="0">
            <a:spAutoFit/>
          </a:bodyPr>
          <a:lstStyle/>
          <a:p>
            <a:pPr algn="ctr"/>
            <a:r>
              <a:rPr lang="fr-FR" sz="2400" dirty="0">
                <a:solidFill>
                  <a:schemeClr val="bg1"/>
                </a:solidFill>
              </a:rPr>
              <a:t>* Vous nous aiderez à fixer nos jours de travail selon vos désirs  et vos habitudes</a:t>
            </a:r>
          </a:p>
        </p:txBody>
      </p:sp>
      <p:grpSp>
        <p:nvGrpSpPr>
          <p:cNvPr id="13" name="Group 12">
            <a:extLst>
              <a:ext uri="{FF2B5EF4-FFF2-40B4-BE49-F238E27FC236}">
                <a16:creationId xmlns:a16="http://schemas.microsoft.com/office/drawing/2014/main" id="{4B2516E1-AB08-471A-A708-7AF5308D4E02}"/>
              </a:ext>
            </a:extLst>
          </p:cNvPr>
          <p:cNvGrpSpPr/>
          <p:nvPr/>
        </p:nvGrpSpPr>
        <p:grpSpPr>
          <a:xfrm>
            <a:off x="4703408" y="5681062"/>
            <a:ext cx="2671763" cy="1016000"/>
            <a:chOff x="9727904" y="5725395"/>
            <a:chExt cx="2671763" cy="1016000"/>
          </a:xfrm>
        </p:grpSpPr>
        <p:grpSp>
          <p:nvGrpSpPr>
            <p:cNvPr id="14" name="Group 15">
              <a:extLst>
                <a:ext uri="{FF2B5EF4-FFF2-40B4-BE49-F238E27FC236}">
                  <a16:creationId xmlns:a16="http://schemas.microsoft.com/office/drawing/2014/main" id="{B40D83E1-8452-44A5-8FE1-EC322989E7B2}"/>
                </a:ext>
              </a:extLst>
            </p:cNvPr>
            <p:cNvGrpSpPr>
              <a:grpSpLocks/>
            </p:cNvGrpSpPr>
            <p:nvPr/>
          </p:nvGrpSpPr>
          <p:grpSpPr bwMode="auto">
            <a:xfrm>
              <a:off x="9727904" y="5725395"/>
              <a:ext cx="2671763" cy="1016000"/>
              <a:chOff x="6586820" y="604618"/>
              <a:chExt cx="2671693" cy="1015663"/>
            </a:xfrm>
          </p:grpSpPr>
          <p:pic>
            <p:nvPicPr>
              <p:cNvPr id="16" name="Picture 16">
                <a:extLst>
                  <a:ext uri="{FF2B5EF4-FFF2-40B4-BE49-F238E27FC236}">
                    <a16:creationId xmlns:a16="http://schemas.microsoft.com/office/drawing/2014/main" id="{C1E09D3F-AB48-4DD1-AA28-129839B9174E}"/>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extBox 17">
                <a:extLst>
                  <a:ext uri="{FF2B5EF4-FFF2-40B4-BE49-F238E27FC236}">
                    <a16:creationId xmlns:a16="http://schemas.microsoft.com/office/drawing/2014/main" id="{77E0A66C-868F-460F-AEDF-CAB1F4190F54}"/>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5" name="Freeform: Shape 14">
              <a:extLst>
                <a:ext uri="{FF2B5EF4-FFF2-40B4-BE49-F238E27FC236}">
                  <a16:creationId xmlns:a16="http://schemas.microsoft.com/office/drawing/2014/main" id="{69A14698-527C-41DC-8E47-5672BC6A4CC1}"/>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4209772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left)">
                                      <p:cBhvr>
                                        <p:cTn id="7" dur="500"/>
                                        <p:tgtEl>
                                          <p:spTgt spid="4">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left)">
                                      <p:cBhvr>
                                        <p:cTn id="11" dur="500"/>
                                        <p:tgtEl>
                                          <p:spTgt spid="4">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left)">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fade">
                                      <p:cBhvr>
                                        <p:cTn id="19" dur="500"/>
                                        <p:tgtEl>
                                          <p:spTgt spid="12">
                                            <p:txEl>
                                              <p:pRg st="0" end="0"/>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
                                            <p:txEl>
                                              <p:pRg st="1" end="1"/>
                                            </p:txEl>
                                          </p:spTgt>
                                        </p:tgtEl>
                                        <p:attrNameLst>
                                          <p:attrName>style.visibility</p:attrName>
                                        </p:attrNameLst>
                                      </p:cBhvr>
                                      <p:to>
                                        <p:strVal val="visible"/>
                                      </p:to>
                                    </p:set>
                                    <p:animEffect transition="in" filter="fade">
                                      <p:cBhvr>
                                        <p:cTn id="23" dur="500"/>
                                        <p:tgtEl>
                                          <p:spTgt spid="12">
                                            <p:txEl>
                                              <p:pRg st="1" end="1"/>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2">
                                            <p:txEl>
                                              <p:pRg st="2" end="2"/>
                                            </p:txEl>
                                          </p:spTgt>
                                        </p:tgtEl>
                                        <p:attrNameLst>
                                          <p:attrName>style.visibility</p:attrName>
                                        </p:attrNameLst>
                                      </p:cBhvr>
                                      <p:to>
                                        <p:strVal val="visible"/>
                                      </p:to>
                                    </p:set>
                                    <p:animEffect transition="in" filter="fade">
                                      <p:cBhvr>
                                        <p:cTn id="27" dur="500"/>
                                        <p:tgtEl>
                                          <p:spTgt spid="12">
                                            <p:txEl>
                                              <p:pRg st="2" end="2"/>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2">
                                            <p:txEl>
                                              <p:pRg st="3" end="3"/>
                                            </p:txEl>
                                          </p:spTgt>
                                        </p:tgtEl>
                                        <p:attrNameLst>
                                          <p:attrName>style.visibility</p:attrName>
                                        </p:attrNameLst>
                                      </p:cBhvr>
                                      <p:to>
                                        <p:strVal val="visible"/>
                                      </p:to>
                                    </p:set>
                                    <p:animEffect transition="in" filter="fade">
                                      <p:cBhvr>
                                        <p:cTn id="31" dur="500"/>
                                        <p:tgtEl>
                                          <p:spTgt spid="12">
                                            <p:txEl>
                                              <p:pRg st="3" end="3"/>
                                            </p:txEl>
                                          </p:spTgt>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2">
                                            <p:txEl>
                                              <p:pRg st="4" end="4"/>
                                            </p:txEl>
                                          </p:spTgt>
                                        </p:tgtEl>
                                        <p:attrNameLst>
                                          <p:attrName>style.visibility</p:attrName>
                                        </p:attrNameLst>
                                      </p:cBhvr>
                                      <p:to>
                                        <p:strVal val="visible"/>
                                      </p:to>
                                    </p:set>
                                    <p:animEffect transition="in" filter="fade">
                                      <p:cBhvr>
                                        <p:cTn id="35" dur="500"/>
                                        <p:tgtEl>
                                          <p:spTgt spid="12">
                                            <p:txEl>
                                              <p:pRg st="4" end="4"/>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2">
                                            <p:txEl>
                                              <p:pRg st="5" end="5"/>
                                            </p:txEl>
                                          </p:spTgt>
                                        </p:tgtEl>
                                        <p:attrNameLst>
                                          <p:attrName>style.visibility</p:attrName>
                                        </p:attrNameLst>
                                      </p:cBhvr>
                                      <p:to>
                                        <p:strVal val="visible"/>
                                      </p:to>
                                    </p:set>
                                    <p:animEffect transition="in" filter="fade">
                                      <p:cBhvr>
                                        <p:cTn id="39" dur="500"/>
                                        <p:tgtEl>
                                          <p:spTgt spid="12">
                                            <p:txEl>
                                              <p:pRg st="5" end="5"/>
                                            </p:txEl>
                                          </p:spTgt>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2">
                                            <p:txEl>
                                              <p:pRg st="6" end="6"/>
                                            </p:txEl>
                                          </p:spTgt>
                                        </p:tgtEl>
                                        <p:attrNameLst>
                                          <p:attrName>style.visibility</p:attrName>
                                        </p:attrNameLst>
                                      </p:cBhvr>
                                      <p:to>
                                        <p:strVal val="visible"/>
                                      </p:to>
                                    </p:set>
                                    <p:animEffect transition="in" filter="fade">
                                      <p:cBhvr>
                                        <p:cTn id="43" dur="500"/>
                                        <p:tgtEl>
                                          <p:spTgt spid="12">
                                            <p:txEl>
                                              <p:pRg st="6" end="6"/>
                                            </p:tx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11">
                                            <p:txEl>
                                              <p:pRg st="0" end="0"/>
                                            </p:txEl>
                                          </p:spTgt>
                                        </p:tgtEl>
                                        <p:attrNameLst>
                                          <p:attrName>style.visibility</p:attrName>
                                        </p:attrNameLst>
                                      </p:cBhvr>
                                      <p:to>
                                        <p:strVal val="visible"/>
                                      </p:to>
                                    </p:set>
                                    <p:animEffect transition="in" filter="wipe(left)">
                                      <p:cBhvr>
                                        <p:cTn id="4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12" grpId="0" build="p"/>
      <p:bldP spid="11"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642237" y="1779146"/>
            <a:ext cx="11228633" cy="2246769"/>
          </a:xfrm>
          <a:prstGeom prst="rect">
            <a:avLst/>
          </a:prstGeom>
          <a:noFill/>
        </p:spPr>
        <p:txBody>
          <a:bodyPr wrap="square" rtlCol="0">
            <a:spAutoFit/>
          </a:bodyPr>
          <a:lstStyle/>
          <a:p>
            <a:r>
              <a:rPr lang="fr-FR" sz="3600" b="1" dirty="0">
                <a:solidFill>
                  <a:srgbClr val="FF9000"/>
                </a:solidFill>
              </a:rPr>
              <a:t>Q3</a:t>
            </a:r>
            <a:r>
              <a:rPr lang="fr-FR" sz="3600" b="1" dirty="0">
                <a:solidFill>
                  <a:schemeClr val="bg1"/>
                </a:solidFill>
              </a:rPr>
              <a:t>.  Lorsque vous vous rendez dans une station de lavage, </a:t>
            </a:r>
          </a:p>
          <a:p>
            <a:r>
              <a:rPr lang="fr-FR" sz="3600" b="1" dirty="0">
                <a:solidFill>
                  <a:schemeClr val="bg1"/>
                </a:solidFill>
              </a:rPr>
              <a:t>quel montant dépensez-vous en moyenne ?</a:t>
            </a:r>
            <a:br>
              <a:rPr lang="fr-FR" sz="3600" b="1" dirty="0">
                <a:solidFill>
                  <a:schemeClr val="bg1"/>
                </a:solidFill>
              </a:rPr>
            </a:br>
            <a:r>
              <a:rPr lang="fr-FR" sz="3200" dirty="0">
                <a:solidFill>
                  <a:schemeClr val="bg1"/>
                </a:solidFill>
              </a:rPr>
              <a:t>Pour le nettoyage extérieur uniquement :</a:t>
            </a:r>
          </a:p>
          <a:p>
            <a:r>
              <a:rPr lang="fr-FR" sz="3600" dirty="0">
                <a:solidFill>
                  <a:schemeClr val="bg1"/>
                </a:solidFill>
                <a:sym typeface="Wingdings" panose="05000000000000000000" pitchFamily="2" charset="2"/>
              </a:rPr>
              <a:t> </a:t>
            </a:r>
            <a:r>
              <a:rPr lang="en-US" sz="3600" dirty="0">
                <a:solidFill>
                  <a:schemeClr val="bg1"/>
                </a:solidFill>
                <a:sym typeface="Wingdings" panose="05000000000000000000" pitchFamily="2" charset="2"/>
              </a:rPr>
              <a:t>…</a:t>
            </a:r>
            <a:r>
              <a:rPr lang="fr-FR" sz="3600" dirty="0">
                <a:solidFill>
                  <a:schemeClr val="bg1"/>
                </a:solidFill>
                <a:sym typeface="Wingdings" panose="05000000000000000000" pitchFamily="2" charset="2"/>
              </a:rPr>
              <a:t>……………………..</a:t>
            </a:r>
            <a:r>
              <a:rPr lang="fr-FR" sz="3600" dirty="0">
                <a:solidFill>
                  <a:schemeClr val="bg1"/>
                </a:solidFill>
              </a:rPr>
              <a:t> (Mad/ visite)</a:t>
            </a: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extBox 12">
            <a:extLst>
              <a:ext uri="{FF2B5EF4-FFF2-40B4-BE49-F238E27FC236}">
                <a16:creationId xmlns:a16="http://schemas.microsoft.com/office/drawing/2014/main" id="{4507D299-3D98-4825-AD44-3E0591B7EDE0}"/>
              </a:ext>
            </a:extLst>
          </p:cNvPr>
          <p:cNvSpPr txBox="1"/>
          <p:nvPr/>
        </p:nvSpPr>
        <p:spPr>
          <a:xfrm>
            <a:off x="1153579" y="4995360"/>
            <a:ext cx="9649887" cy="830997"/>
          </a:xfrm>
          <a:prstGeom prst="rect">
            <a:avLst/>
          </a:prstGeom>
          <a:noFill/>
        </p:spPr>
        <p:txBody>
          <a:bodyPr wrap="square" rtlCol="0">
            <a:spAutoFit/>
          </a:bodyPr>
          <a:lstStyle/>
          <a:p>
            <a:pPr algn="ctr"/>
            <a:r>
              <a:rPr lang="fr-FR" sz="2400" dirty="0">
                <a:solidFill>
                  <a:schemeClr val="bg1"/>
                </a:solidFill>
              </a:rPr>
              <a:t>* dites nous ce que vous dépensez habituellement et nous vous garantirons des tarifs défiant toute concurrence.</a:t>
            </a:r>
          </a:p>
        </p:txBody>
      </p:sp>
      <p:grpSp>
        <p:nvGrpSpPr>
          <p:cNvPr id="11" name="Group 10">
            <a:extLst>
              <a:ext uri="{FF2B5EF4-FFF2-40B4-BE49-F238E27FC236}">
                <a16:creationId xmlns:a16="http://schemas.microsoft.com/office/drawing/2014/main" id="{D20CD379-0135-4DD9-A4D2-8B2A1146A222}"/>
              </a:ext>
            </a:extLst>
          </p:cNvPr>
          <p:cNvGrpSpPr/>
          <p:nvPr/>
        </p:nvGrpSpPr>
        <p:grpSpPr>
          <a:xfrm>
            <a:off x="4703408" y="5681062"/>
            <a:ext cx="2671763" cy="1016000"/>
            <a:chOff x="9727904" y="5725395"/>
            <a:chExt cx="2671763" cy="1016000"/>
          </a:xfrm>
        </p:grpSpPr>
        <p:grpSp>
          <p:nvGrpSpPr>
            <p:cNvPr id="12" name="Group 15">
              <a:extLst>
                <a:ext uri="{FF2B5EF4-FFF2-40B4-BE49-F238E27FC236}">
                  <a16:creationId xmlns:a16="http://schemas.microsoft.com/office/drawing/2014/main" id="{81D12054-F37B-44BD-A549-C886BA116110}"/>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681EB80E-EF9E-42C1-AE97-3B5A72F5A4CB}"/>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9BC4E5F3-9B52-4CA6-8F27-4E7C396CED5E}"/>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788686F7-C832-4B6B-9685-D8F6913C8AC4}"/>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36390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animEffect transition="in" filter="wipe(left)">
                                      <p:cBhvr>
                                        <p:cTn id="19"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494675" y="1574196"/>
            <a:ext cx="11376195" cy="2844433"/>
          </a:xfrm>
          <a:prstGeom prst="rect">
            <a:avLst/>
          </a:prstGeom>
          <a:noFill/>
        </p:spPr>
        <p:txBody>
          <a:bodyPr wrap="square" rtlCol="0">
            <a:spAutoFit/>
          </a:bodyPr>
          <a:lstStyle/>
          <a:p>
            <a:r>
              <a:rPr lang="fr-FR" sz="3600" b="1" dirty="0">
                <a:solidFill>
                  <a:srgbClr val="FF9000"/>
                </a:solidFill>
              </a:rPr>
              <a:t>Q4</a:t>
            </a:r>
            <a:r>
              <a:rPr lang="fr-FR" sz="3600" b="1" dirty="0">
                <a:solidFill>
                  <a:schemeClr val="bg1"/>
                </a:solidFill>
              </a:rPr>
              <a:t>.  De façon spontanée, quel prix seriez-vous prêt(e) à </a:t>
            </a:r>
          </a:p>
          <a:p>
            <a:r>
              <a:rPr lang="fr-FR" sz="3600" b="1" dirty="0">
                <a:solidFill>
                  <a:schemeClr val="bg1"/>
                </a:solidFill>
              </a:rPr>
              <a:t>payer pour utiliser cette solution de lavage ?</a:t>
            </a:r>
          </a:p>
          <a:p>
            <a:pPr>
              <a:lnSpc>
                <a:spcPct val="200000"/>
              </a:lnSpc>
            </a:pPr>
            <a:r>
              <a:rPr lang="fr-FR" sz="3200" dirty="0">
                <a:solidFill>
                  <a:schemeClr val="bg1"/>
                </a:solidFill>
              </a:rPr>
              <a:t>(Si vous ne seriez pas prêt(e) à utiliser cette solution, indiquez «0»)</a:t>
            </a:r>
          </a:p>
          <a:p>
            <a:pPr>
              <a:lnSpc>
                <a:spcPct val="150000"/>
              </a:lnSpc>
            </a:pPr>
            <a:r>
              <a:rPr lang="fr-FR" sz="3200" dirty="0">
                <a:solidFill>
                  <a:schemeClr val="bg1"/>
                </a:solidFill>
                <a:sym typeface="Wingdings" panose="05000000000000000000" pitchFamily="2" charset="2"/>
              </a:rPr>
              <a:t>  </a:t>
            </a:r>
            <a:r>
              <a:rPr lang="en-US" sz="3200" dirty="0">
                <a:solidFill>
                  <a:schemeClr val="bg1"/>
                </a:solidFill>
              </a:rPr>
              <a:t>…</a:t>
            </a:r>
            <a:r>
              <a:rPr lang="fr-FR" sz="3200" dirty="0">
                <a:solidFill>
                  <a:schemeClr val="bg1"/>
                </a:solidFill>
              </a:rPr>
              <a:t>………………………(Mad/ nettoyage)</a:t>
            </a: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21A030E0-CA4B-4779-AEE1-AC1A66DF1CAC}"/>
              </a:ext>
            </a:extLst>
          </p:cNvPr>
          <p:cNvSpPr txBox="1"/>
          <p:nvPr/>
        </p:nvSpPr>
        <p:spPr>
          <a:xfrm>
            <a:off x="1153579" y="4992727"/>
            <a:ext cx="9649887" cy="830997"/>
          </a:xfrm>
          <a:prstGeom prst="rect">
            <a:avLst/>
          </a:prstGeom>
          <a:noFill/>
        </p:spPr>
        <p:txBody>
          <a:bodyPr wrap="square" rtlCol="0">
            <a:spAutoFit/>
          </a:bodyPr>
          <a:lstStyle/>
          <a:p>
            <a:pPr algn="ctr"/>
            <a:r>
              <a:rPr lang="fr-FR" sz="2400" dirty="0">
                <a:solidFill>
                  <a:schemeClr val="bg1"/>
                </a:solidFill>
              </a:rPr>
              <a:t>* Hasna entend fixer prix de manière participative et attractive avec vous. Votre réponse importante pour nous.</a:t>
            </a:r>
          </a:p>
        </p:txBody>
      </p:sp>
      <p:grpSp>
        <p:nvGrpSpPr>
          <p:cNvPr id="11" name="Group 10">
            <a:extLst>
              <a:ext uri="{FF2B5EF4-FFF2-40B4-BE49-F238E27FC236}">
                <a16:creationId xmlns:a16="http://schemas.microsoft.com/office/drawing/2014/main" id="{84980E0D-C3D8-4DB6-BA69-F91F7E38E655}"/>
              </a:ext>
            </a:extLst>
          </p:cNvPr>
          <p:cNvGrpSpPr/>
          <p:nvPr/>
        </p:nvGrpSpPr>
        <p:grpSpPr>
          <a:xfrm>
            <a:off x="4703408" y="5681062"/>
            <a:ext cx="2671763" cy="1016000"/>
            <a:chOff x="9727904" y="5725395"/>
            <a:chExt cx="2671763" cy="1016000"/>
          </a:xfrm>
        </p:grpSpPr>
        <p:grpSp>
          <p:nvGrpSpPr>
            <p:cNvPr id="13" name="Group 15">
              <a:extLst>
                <a:ext uri="{FF2B5EF4-FFF2-40B4-BE49-F238E27FC236}">
                  <a16:creationId xmlns:a16="http://schemas.microsoft.com/office/drawing/2014/main" id="{BBCA947A-F498-4CA3-971A-A345ECF55C6F}"/>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FF0C427D-BB33-4B18-A741-EF3B4CFC60CC}"/>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22F9C77E-8766-4C58-9EC8-73832E6A0EE6}"/>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BF389543-CAC7-406F-AF95-3E672E768837}"/>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41164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fade">
                                      <p:cBhvr>
                                        <p:cTn id="19" dur="500"/>
                                        <p:tgtEl>
                                          <p:spTgt spid="4">
                                            <p:txEl>
                                              <p:pRg st="3" end="3"/>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wipe(left)">
                                      <p:cBhvr>
                                        <p:cTn id="23"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2"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0F0752-53A8-4280-871F-26580CB6DC0C}"/>
              </a:ext>
            </a:extLst>
          </p:cNvPr>
          <p:cNvSpPr txBox="1"/>
          <p:nvPr/>
        </p:nvSpPr>
        <p:spPr>
          <a:xfrm>
            <a:off x="1385751" y="1814948"/>
            <a:ext cx="10485119" cy="1938992"/>
          </a:xfrm>
          <a:prstGeom prst="rect">
            <a:avLst/>
          </a:prstGeom>
          <a:noFill/>
        </p:spPr>
        <p:txBody>
          <a:bodyPr wrap="square" rtlCol="0">
            <a:spAutoFit/>
          </a:bodyPr>
          <a:lstStyle/>
          <a:p>
            <a:r>
              <a:rPr lang="fr-FR" sz="4000" b="1" dirty="0">
                <a:solidFill>
                  <a:srgbClr val="FF9000"/>
                </a:solidFill>
              </a:rPr>
              <a:t>Q5</a:t>
            </a:r>
            <a:r>
              <a:rPr lang="fr-FR" sz="4000" b="1" dirty="0">
                <a:solidFill>
                  <a:schemeClr val="bg1"/>
                </a:solidFill>
              </a:rPr>
              <a:t> .Quel type de lavage préférez-vous ?</a:t>
            </a:r>
          </a:p>
          <a:p>
            <a:r>
              <a:rPr lang="fr-FR" sz="4000" dirty="0">
                <a:solidFill>
                  <a:schemeClr val="bg1"/>
                </a:solidFill>
                <a:sym typeface="Wingdings" panose="05000000000000000000" pitchFamily="2" charset="2"/>
              </a:rPr>
              <a:t>  </a:t>
            </a:r>
            <a:r>
              <a:rPr lang="fr-FR" sz="4000" dirty="0">
                <a:solidFill>
                  <a:schemeClr val="bg1"/>
                </a:solidFill>
              </a:rPr>
              <a:t>Lavage sec</a:t>
            </a:r>
          </a:p>
          <a:p>
            <a:r>
              <a:rPr lang="fr-FR" sz="4000" dirty="0">
                <a:solidFill>
                  <a:schemeClr val="bg1"/>
                </a:solidFill>
                <a:sym typeface="Wingdings" panose="05000000000000000000" pitchFamily="2" charset="2"/>
              </a:rPr>
              <a:t></a:t>
            </a:r>
            <a:r>
              <a:rPr lang="fr-FR" sz="4000" dirty="0">
                <a:solidFill>
                  <a:schemeClr val="bg1"/>
                </a:solidFill>
              </a:rPr>
              <a:t>  Lavage avec Eau</a:t>
            </a:r>
          </a:p>
        </p:txBody>
      </p:sp>
      <p:sp>
        <p:nvSpPr>
          <p:cNvPr id="5" name="Rectangle 4">
            <a:extLst>
              <a:ext uri="{FF2B5EF4-FFF2-40B4-BE49-F238E27FC236}">
                <a16:creationId xmlns:a16="http://schemas.microsoft.com/office/drawing/2014/main" id="{6B058E24-93AF-43ED-89B6-EE71247E3449}"/>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F1F65565-202E-43F2-ACFC-E94E5748B4F4}"/>
              </a:ext>
            </a:extLst>
          </p:cNvPr>
          <p:cNvSpPr/>
          <p:nvPr/>
        </p:nvSpPr>
        <p:spPr>
          <a:xfrm>
            <a:off x="4616972" y="5540921"/>
            <a:ext cx="2723103" cy="127008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4B81045E-D896-4495-8E5E-003C977347F1}"/>
              </a:ext>
            </a:extLst>
          </p:cNvPr>
          <p:cNvSpPr txBox="1"/>
          <p:nvPr/>
        </p:nvSpPr>
        <p:spPr>
          <a:xfrm>
            <a:off x="1153579" y="4995931"/>
            <a:ext cx="9649887" cy="830997"/>
          </a:xfrm>
          <a:prstGeom prst="rect">
            <a:avLst/>
          </a:prstGeom>
          <a:noFill/>
        </p:spPr>
        <p:txBody>
          <a:bodyPr wrap="square" rtlCol="0">
            <a:spAutoFit/>
          </a:bodyPr>
          <a:lstStyle/>
          <a:p>
            <a:pPr algn="ctr"/>
            <a:r>
              <a:rPr lang="fr-FR" sz="2400" dirty="0">
                <a:solidFill>
                  <a:schemeClr val="bg1"/>
                </a:solidFill>
              </a:rPr>
              <a:t>* Il est indispensable pour nous de savoir quel type de lavage vous préférez afin d’y maximiser le personnel et le matériel nécessaire.</a:t>
            </a:r>
          </a:p>
        </p:txBody>
      </p:sp>
      <p:grpSp>
        <p:nvGrpSpPr>
          <p:cNvPr id="11" name="Group 10">
            <a:extLst>
              <a:ext uri="{FF2B5EF4-FFF2-40B4-BE49-F238E27FC236}">
                <a16:creationId xmlns:a16="http://schemas.microsoft.com/office/drawing/2014/main" id="{C763B9B7-CD1E-446C-95BF-9B139BBF2A88}"/>
              </a:ext>
            </a:extLst>
          </p:cNvPr>
          <p:cNvGrpSpPr/>
          <p:nvPr/>
        </p:nvGrpSpPr>
        <p:grpSpPr>
          <a:xfrm>
            <a:off x="4703408" y="5681062"/>
            <a:ext cx="2671763" cy="1016000"/>
            <a:chOff x="9727904" y="5725395"/>
            <a:chExt cx="2671763" cy="1016000"/>
          </a:xfrm>
        </p:grpSpPr>
        <p:grpSp>
          <p:nvGrpSpPr>
            <p:cNvPr id="13" name="Group 15">
              <a:extLst>
                <a:ext uri="{FF2B5EF4-FFF2-40B4-BE49-F238E27FC236}">
                  <a16:creationId xmlns:a16="http://schemas.microsoft.com/office/drawing/2014/main" id="{5F82DD60-F3C0-4D6C-B2CF-2632300859BA}"/>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13C8A349-E6FE-4661-A902-F7C5AE80AC96}"/>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2986F3A0-C0FF-46B3-86A6-936D6FEECF1C}"/>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6CD2EF90-5F21-488C-A802-A619B59C7950}"/>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4049923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fade">
                                      <p:cBhvr>
                                        <p:cTn id="11" dur="500"/>
                                        <p:tgtEl>
                                          <p:spTgt spid="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wipe(left)">
                                      <p:cBhvr>
                                        <p:cTn id="19"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1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4" name="Group 34">
            <a:extLst>
              <a:ext uri="{FF2B5EF4-FFF2-40B4-BE49-F238E27FC236}">
                <a16:creationId xmlns:a16="http://schemas.microsoft.com/office/drawing/2014/main" id="{95F7AB8C-44B1-4E38-8D53-92BCDCB84429}"/>
              </a:ext>
            </a:extLst>
          </p:cNvPr>
          <p:cNvGrpSpPr>
            <a:grpSpLocks/>
          </p:cNvGrpSpPr>
          <p:nvPr/>
        </p:nvGrpSpPr>
        <p:grpSpPr bwMode="auto">
          <a:xfrm>
            <a:off x="0" y="0"/>
            <a:ext cx="12192000" cy="836613"/>
            <a:chOff x="0" y="-2"/>
            <a:chExt cx="12192000" cy="837129"/>
          </a:xfrm>
        </p:grpSpPr>
        <p:grpSp>
          <p:nvGrpSpPr>
            <p:cNvPr id="10258" name="Group 16">
              <a:extLst>
                <a:ext uri="{FF2B5EF4-FFF2-40B4-BE49-F238E27FC236}">
                  <a16:creationId xmlns:a16="http://schemas.microsoft.com/office/drawing/2014/main" id="{A4B96F1C-828A-4EDC-A1BD-E632E30D56B4}"/>
                </a:ext>
              </a:extLst>
            </p:cNvPr>
            <p:cNvGrpSpPr>
              <a:grpSpLocks/>
            </p:cNvGrpSpPr>
            <p:nvPr/>
          </p:nvGrpSpPr>
          <p:grpSpPr bwMode="auto">
            <a:xfrm>
              <a:off x="0" y="-2"/>
              <a:ext cx="12192000" cy="837129"/>
              <a:chOff x="0" y="-2"/>
              <a:chExt cx="12192000" cy="837129"/>
            </a:xfrm>
          </p:grpSpPr>
          <p:sp>
            <p:nvSpPr>
              <p:cNvPr id="8" name="Freeform: Shape 7">
                <a:extLst>
                  <a:ext uri="{FF2B5EF4-FFF2-40B4-BE49-F238E27FC236}">
                    <a16:creationId xmlns:a16="http://schemas.microsoft.com/office/drawing/2014/main" id="{2A69D6E7-3BE0-410E-AF98-BCEEB95F1979}"/>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B10D8230-0D4B-462C-BD54-CBA4D8197602}"/>
                  </a:ext>
                </a:extLst>
              </p:cNvPr>
              <p:cNvSpPr/>
              <p:nvPr/>
            </p:nvSpPr>
            <p:spPr>
              <a:xfrm>
                <a:off x="5919788"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0E7412AD-903F-4342-A708-3F45CFC12DA6}"/>
                  </a:ext>
                </a:extLst>
              </p:cNvPr>
              <p:cNvSpPr/>
              <p:nvPr/>
            </p:nvSpPr>
            <p:spPr>
              <a:xfrm>
                <a:off x="8132763"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CE35E97D-D592-473C-B233-0D5833216CF7}"/>
                  </a:ext>
                </a:extLst>
              </p:cNvPr>
              <p:cNvSpPr/>
              <p:nvPr/>
            </p:nvSpPr>
            <p:spPr>
              <a:xfrm>
                <a:off x="10129838"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74565422-EBDE-43E2-A0A4-1D9B00C608F2}"/>
                  </a:ext>
                </a:extLst>
              </p:cNvPr>
              <p:cNvSpPr/>
              <p:nvPr/>
            </p:nvSpPr>
            <p:spPr>
              <a:xfrm>
                <a:off x="11574463" y="-2"/>
                <a:ext cx="617537"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11" name="Rectangle 10">
              <a:extLst>
                <a:ext uri="{FF2B5EF4-FFF2-40B4-BE49-F238E27FC236}">
                  <a16:creationId xmlns:a16="http://schemas.microsoft.com/office/drawing/2014/main" id="{6D9B9B51-02A0-43EE-B4AD-D7A9C8D3F9BF}"/>
                </a:ext>
              </a:extLst>
            </p:cNvPr>
            <p:cNvSpPr/>
            <p:nvPr/>
          </p:nvSpPr>
          <p:spPr>
            <a:xfrm>
              <a:off x="244475" y="-2"/>
              <a:ext cx="373063"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04F6ED89-88D5-4916-B9C0-10A9BBEE812C}"/>
                </a:ext>
              </a:extLst>
            </p:cNvPr>
            <p:cNvSpPr/>
            <p:nvPr/>
          </p:nvSpPr>
          <p:spPr>
            <a:xfrm>
              <a:off x="0" y="-2"/>
              <a:ext cx="244475"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245" name="Group 17">
            <a:extLst>
              <a:ext uri="{FF2B5EF4-FFF2-40B4-BE49-F238E27FC236}">
                <a16:creationId xmlns:a16="http://schemas.microsoft.com/office/drawing/2014/main" id="{5D3241EF-938D-4936-A3FB-AEAFEACC1E5A}"/>
              </a:ext>
            </a:extLst>
          </p:cNvPr>
          <p:cNvGrpSpPr>
            <a:grpSpLocks/>
          </p:cNvGrpSpPr>
          <p:nvPr/>
        </p:nvGrpSpPr>
        <p:grpSpPr bwMode="auto">
          <a:xfrm flipH="1" flipV="1">
            <a:off x="0" y="6021388"/>
            <a:ext cx="12192000" cy="836612"/>
            <a:chOff x="0" y="-2"/>
            <a:chExt cx="12192000" cy="837129"/>
          </a:xfrm>
        </p:grpSpPr>
        <p:sp>
          <p:nvSpPr>
            <p:cNvPr id="19" name="Freeform: Shape 18">
              <a:extLst>
                <a:ext uri="{FF2B5EF4-FFF2-40B4-BE49-F238E27FC236}">
                  <a16:creationId xmlns:a16="http://schemas.microsoft.com/office/drawing/2014/main" id="{3BCCA3CA-1B43-43D2-8E3F-88BCB1BD0D66}"/>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91B55C63-FB98-4FBA-A57A-5505E0E9AF3F}"/>
                </a:ext>
              </a:extLst>
            </p:cNvPr>
            <p:cNvSpPr/>
            <p:nvPr/>
          </p:nvSpPr>
          <p:spPr>
            <a:xfrm>
              <a:off x="5919787"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D3B6C68B-1093-47F9-9338-1903E36DA788}"/>
                </a:ext>
              </a:extLst>
            </p:cNvPr>
            <p:cNvSpPr/>
            <p:nvPr/>
          </p:nvSpPr>
          <p:spPr>
            <a:xfrm>
              <a:off x="8132762"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1DC934BD-2E5E-47BA-AD7A-D4F77B2C5F48}"/>
                </a:ext>
              </a:extLst>
            </p:cNvPr>
            <p:cNvSpPr/>
            <p:nvPr/>
          </p:nvSpPr>
          <p:spPr>
            <a:xfrm>
              <a:off x="10129837"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74D37D74-17D8-4F05-BCC8-8A064A8399E8}"/>
                </a:ext>
              </a:extLst>
            </p:cNvPr>
            <p:cNvSpPr/>
            <p:nvPr/>
          </p:nvSpPr>
          <p:spPr>
            <a:xfrm>
              <a:off x="11574462" y="-2"/>
              <a:ext cx="617538"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6" name="Rectangle 25">
            <a:extLst>
              <a:ext uri="{FF2B5EF4-FFF2-40B4-BE49-F238E27FC236}">
                <a16:creationId xmlns:a16="http://schemas.microsoft.com/office/drawing/2014/main" id="{3B465AF2-9208-4C8B-870E-841196AC545D}"/>
              </a:ext>
            </a:extLst>
          </p:cNvPr>
          <p:cNvSpPr/>
          <p:nvPr/>
        </p:nvSpPr>
        <p:spPr>
          <a:xfrm>
            <a:off x="11633200" y="6021388"/>
            <a:ext cx="373063" cy="836612"/>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Rectangle 26">
            <a:extLst>
              <a:ext uri="{FF2B5EF4-FFF2-40B4-BE49-F238E27FC236}">
                <a16:creationId xmlns:a16="http://schemas.microsoft.com/office/drawing/2014/main" id="{44E505E2-1732-4B19-A28D-A1D3624DE170}"/>
              </a:ext>
            </a:extLst>
          </p:cNvPr>
          <p:cNvSpPr/>
          <p:nvPr/>
        </p:nvSpPr>
        <p:spPr>
          <a:xfrm>
            <a:off x="11947525" y="6021388"/>
            <a:ext cx="244475" cy="836612"/>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249" name="TextBox 3">
            <a:extLst>
              <a:ext uri="{FF2B5EF4-FFF2-40B4-BE49-F238E27FC236}">
                <a16:creationId xmlns:a16="http://schemas.microsoft.com/office/drawing/2014/main" id="{91947657-B067-4DAB-B364-2D4A2151FFE7}"/>
              </a:ext>
            </a:extLst>
          </p:cNvPr>
          <p:cNvSpPr txBox="1">
            <a:spLocks noChangeArrowheads="1"/>
          </p:cNvSpPr>
          <p:nvPr/>
        </p:nvSpPr>
        <p:spPr bwMode="auto">
          <a:xfrm>
            <a:off x="4076976" y="3239199"/>
            <a:ext cx="368562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7200" b="1" dirty="0">
                <a:solidFill>
                  <a:schemeClr val="bg1"/>
                </a:solidFill>
                <a:effectLst>
                  <a:outerShdw blurRad="38100" dist="38100" dir="2700000" algn="tl">
                    <a:srgbClr val="000000">
                      <a:alpha val="43137"/>
                    </a:srgbClr>
                  </a:outerShdw>
                </a:effectLst>
                <a:latin typeface="Agency FB" panose="020B0503020202020204" pitchFamily="34" charset="0"/>
              </a:rPr>
              <a:t>Le site web</a:t>
            </a:r>
            <a:endParaRPr lang="en-US" altLang="en-US" sz="72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grpSp>
        <p:nvGrpSpPr>
          <p:cNvPr id="24" name="Group 23">
            <a:extLst>
              <a:ext uri="{FF2B5EF4-FFF2-40B4-BE49-F238E27FC236}">
                <a16:creationId xmlns:a16="http://schemas.microsoft.com/office/drawing/2014/main" id="{4A04397F-255C-4647-82E4-37477627BC1A}"/>
              </a:ext>
            </a:extLst>
          </p:cNvPr>
          <p:cNvGrpSpPr/>
          <p:nvPr/>
        </p:nvGrpSpPr>
        <p:grpSpPr>
          <a:xfrm>
            <a:off x="3759200" y="1321499"/>
            <a:ext cx="4673600" cy="1403445"/>
            <a:chOff x="6601541" y="1648619"/>
            <a:chExt cx="4673600" cy="1403445"/>
          </a:xfrm>
        </p:grpSpPr>
        <p:pic>
          <p:nvPicPr>
            <p:cNvPr id="25" name="Picture 9">
              <a:extLst>
                <a:ext uri="{FF2B5EF4-FFF2-40B4-BE49-F238E27FC236}">
                  <a16:creationId xmlns:a16="http://schemas.microsoft.com/office/drawing/2014/main" id="{6D996F98-2CC8-4105-BDBE-6E35935253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7471" t="24551" r="23875" b="66798"/>
            <a:stretch>
              <a:fillRect/>
            </a:stretch>
          </p:blipFill>
          <p:spPr bwMode="auto">
            <a:xfrm>
              <a:off x="6701554" y="1648619"/>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extBox 27">
              <a:extLst>
                <a:ext uri="{FF2B5EF4-FFF2-40B4-BE49-F238E27FC236}">
                  <a16:creationId xmlns:a16="http://schemas.microsoft.com/office/drawing/2014/main" id="{8B42C722-1287-434B-A0FE-703D81251E72}"/>
                </a:ext>
              </a:extLst>
            </p:cNvPr>
            <p:cNvSpPr txBox="1">
              <a:spLocks noChangeArrowheads="1"/>
            </p:cNvSpPr>
            <p:nvPr/>
          </p:nvSpPr>
          <p:spPr bwMode="auto">
            <a:xfrm>
              <a:off x="6601541" y="1877219"/>
              <a:ext cx="4673600"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6000" b="1" dirty="0">
                  <a:solidFill>
                    <a:schemeClr val="bg1"/>
                  </a:solidFill>
                  <a:latin typeface="Horizon" panose="02000500000000000000" pitchFamily="2" charset="0"/>
                </a:rPr>
                <a:t>AUTO</a:t>
              </a:r>
              <a:r>
                <a:rPr lang="en-US" altLang="en-US" sz="60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sp>
          <p:nvSpPr>
            <p:cNvPr id="29" name="Freeform: Shape 28">
              <a:extLst>
                <a:ext uri="{FF2B5EF4-FFF2-40B4-BE49-F238E27FC236}">
                  <a16:creationId xmlns:a16="http://schemas.microsoft.com/office/drawing/2014/main" id="{1182C29E-7A49-4717-8F35-9250D83FD27A}"/>
                </a:ext>
              </a:extLst>
            </p:cNvPr>
            <p:cNvSpPr/>
            <p:nvPr/>
          </p:nvSpPr>
          <p:spPr>
            <a:xfrm>
              <a:off x="6733822" y="2731200"/>
              <a:ext cx="4163812" cy="320864"/>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rgbClr val="FE690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1614601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10249"/>
                                        </p:tgtEl>
                                        <p:attrNameLst>
                                          <p:attrName>r</p:attrName>
                                        </p:attrNameLst>
                                      </p:cBhvr>
                                    </p:animRot>
                                    <p:animRot by="-240000">
                                      <p:cBhvr>
                                        <p:cTn id="7" dur="200" fill="hold">
                                          <p:stCondLst>
                                            <p:cond delay="200"/>
                                          </p:stCondLst>
                                        </p:cTn>
                                        <p:tgtEl>
                                          <p:spTgt spid="10249"/>
                                        </p:tgtEl>
                                        <p:attrNameLst>
                                          <p:attrName>r</p:attrName>
                                        </p:attrNameLst>
                                      </p:cBhvr>
                                    </p:animRot>
                                    <p:animRot by="240000">
                                      <p:cBhvr>
                                        <p:cTn id="8" dur="200" fill="hold">
                                          <p:stCondLst>
                                            <p:cond delay="400"/>
                                          </p:stCondLst>
                                        </p:cTn>
                                        <p:tgtEl>
                                          <p:spTgt spid="10249"/>
                                        </p:tgtEl>
                                        <p:attrNameLst>
                                          <p:attrName>r</p:attrName>
                                        </p:attrNameLst>
                                      </p:cBhvr>
                                    </p:animRot>
                                    <p:animRot by="-240000">
                                      <p:cBhvr>
                                        <p:cTn id="9" dur="200" fill="hold">
                                          <p:stCondLst>
                                            <p:cond delay="600"/>
                                          </p:stCondLst>
                                        </p:cTn>
                                        <p:tgtEl>
                                          <p:spTgt spid="10249"/>
                                        </p:tgtEl>
                                        <p:attrNameLst>
                                          <p:attrName>r</p:attrName>
                                        </p:attrNameLst>
                                      </p:cBhvr>
                                    </p:animRot>
                                    <p:animRot by="120000">
                                      <p:cBhvr>
                                        <p:cTn id="10" dur="200" fill="hold">
                                          <p:stCondLst>
                                            <p:cond delay="800"/>
                                          </p:stCondLst>
                                        </p:cTn>
                                        <p:tgtEl>
                                          <p:spTgt spid="102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4853B6C-02CC-4271-AE79-668C3AB8FB42}"/>
              </a:ext>
            </a:extLst>
          </p:cNvPr>
          <p:cNvSpPr/>
          <p:nvPr/>
        </p:nvSpPr>
        <p:spPr>
          <a:xfrm>
            <a:off x="869577" y="1045080"/>
            <a:ext cx="10452845" cy="47678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8CEABE80-80AE-4E3B-A554-D07565B321A6}"/>
              </a:ext>
            </a:extLst>
          </p:cNvPr>
          <p:cNvSpPr/>
          <p:nvPr/>
        </p:nvSpPr>
        <p:spPr>
          <a:xfrm>
            <a:off x="1628646" y="321988"/>
            <a:ext cx="8934708" cy="6536012"/>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 name="TextBox 3">
            <a:extLst>
              <a:ext uri="{FF2B5EF4-FFF2-40B4-BE49-F238E27FC236}">
                <a16:creationId xmlns:a16="http://schemas.microsoft.com/office/drawing/2014/main" id="{C3F1D4FE-5633-495E-82F2-1C78564BDE61}"/>
              </a:ext>
            </a:extLst>
          </p:cNvPr>
          <p:cNvSpPr txBox="1"/>
          <p:nvPr/>
        </p:nvSpPr>
        <p:spPr>
          <a:xfrm>
            <a:off x="1800726" y="1953825"/>
            <a:ext cx="8590547" cy="357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r" eaLnBrk="1" hangingPunct="1">
              <a:defRPr sz="3200">
                <a:solidFill>
                  <a:schemeClr val="bg1"/>
                </a:solidFill>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algn="ctr">
              <a:lnSpc>
                <a:spcPct val="150000"/>
              </a:lnSpc>
            </a:pPr>
            <a:r>
              <a:rPr lang="fr-FR" sz="4400" b="1" dirty="0">
                <a:latin typeface="Agency FB" panose="020B0503020202020204" pitchFamily="34" charset="0"/>
              </a:rPr>
              <a:t>Origine de l'idée</a:t>
            </a:r>
          </a:p>
          <a:p>
            <a:pPr algn="ctr"/>
            <a:r>
              <a:rPr lang="fr-FR" sz="4000" dirty="0"/>
              <a:t>Importance  du parc automobile Marocains  qui estimé a 3 800 000 véhicules selon AIVM (association de l’importation de véhicules)</a:t>
            </a:r>
          </a:p>
        </p:txBody>
      </p:sp>
      <p:pic>
        <p:nvPicPr>
          <p:cNvPr id="12" name="Picture 11">
            <a:extLst>
              <a:ext uri="{FF2B5EF4-FFF2-40B4-BE49-F238E27FC236}">
                <a16:creationId xmlns:a16="http://schemas.microsoft.com/office/drawing/2014/main" id="{59470A85-5A07-45EB-8443-46825805C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8390" y="778619"/>
            <a:ext cx="1175206" cy="1175206"/>
          </a:xfrm>
          <a:prstGeom prst="rect">
            <a:avLst/>
          </a:prstGeom>
        </p:spPr>
      </p:pic>
      <p:grpSp>
        <p:nvGrpSpPr>
          <p:cNvPr id="11" name="Group 10">
            <a:extLst>
              <a:ext uri="{FF2B5EF4-FFF2-40B4-BE49-F238E27FC236}">
                <a16:creationId xmlns:a16="http://schemas.microsoft.com/office/drawing/2014/main" id="{D22E9F57-F942-4556-9102-A4583AA28ACC}"/>
              </a:ext>
            </a:extLst>
          </p:cNvPr>
          <p:cNvGrpSpPr/>
          <p:nvPr/>
        </p:nvGrpSpPr>
        <p:grpSpPr>
          <a:xfrm>
            <a:off x="9727904" y="5725395"/>
            <a:ext cx="2671763" cy="1016000"/>
            <a:chOff x="9727904" y="5725395"/>
            <a:chExt cx="2671763" cy="1016000"/>
          </a:xfrm>
        </p:grpSpPr>
        <p:grpSp>
          <p:nvGrpSpPr>
            <p:cNvPr id="13" name="Group 15">
              <a:extLst>
                <a:ext uri="{FF2B5EF4-FFF2-40B4-BE49-F238E27FC236}">
                  <a16:creationId xmlns:a16="http://schemas.microsoft.com/office/drawing/2014/main" id="{B3CAD3B2-B53A-4852-8D60-D9BBA79C98DF}"/>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37C88F6F-9613-447A-9293-057ACDE8661F}"/>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F1B6AD3C-871C-4F58-8844-50C7A04BE199}"/>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E2E7B5DC-7675-43CA-B448-3022EE9744A3}"/>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162370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E3D2653-761C-4E2A-9A17-DAF91293C508}"/>
              </a:ext>
            </a:extLst>
          </p:cNvPr>
          <p:cNvSpPr/>
          <p:nvPr/>
        </p:nvSpPr>
        <p:spPr>
          <a:xfrm>
            <a:off x="321128" y="293913"/>
            <a:ext cx="11549742" cy="627017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50C1EF93-4F39-4547-B5C3-12F5E4657A0E}"/>
              </a:ext>
            </a:extLst>
          </p:cNvPr>
          <p:cNvSpPr/>
          <p:nvPr/>
        </p:nvSpPr>
        <p:spPr>
          <a:xfrm>
            <a:off x="1628646" y="123986"/>
            <a:ext cx="8934708" cy="673401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TextBox 3">
            <a:extLst>
              <a:ext uri="{FF2B5EF4-FFF2-40B4-BE49-F238E27FC236}">
                <a16:creationId xmlns:a16="http://schemas.microsoft.com/office/drawing/2014/main" id="{FD46ECA6-ADF6-4B4B-8E15-ECFEFFD6BD20}"/>
              </a:ext>
            </a:extLst>
          </p:cNvPr>
          <p:cNvSpPr txBox="1"/>
          <p:nvPr/>
        </p:nvSpPr>
        <p:spPr>
          <a:xfrm>
            <a:off x="504089" y="870218"/>
            <a:ext cx="11183819" cy="5078313"/>
          </a:xfrm>
          <a:prstGeom prst="rect">
            <a:avLst/>
          </a:prstGeom>
          <a:noFill/>
        </p:spPr>
        <p:txBody>
          <a:bodyPr wrap="square" rtlCol="0">
            <a:spAutoFit/>
          </a:bodyPr>
          <a:lstStyle/>
          <a:p>
            <a:pPr algn="ctr"/>
            <a:r>
              <a:rPr lang="fr-FR" sz="3200" b="1" dirty="0">
                <a:solidFill>
                  <a:schemeClr val="bg1"/>
                </a:solidFill>
              </a:rPr>
              <a:t>Conclusion</a:t>
            </a:r>
            <a:r>
              <a:rPr lang="fr-FR" sz="2800" b="1" dirty="0">
                <a:solidFill>
                  <a:schemeClr val="bg1"/>
                </a:solidFill>
              </a:rPr>
              <a:t> </a:t>
            </a:r>
          </a:p>
          <a:p>
            <a:pPr algn="ctr"/>
            <a:r>
              <a:rPr lang="fr-FR" sz="2400" dirty="0">
                <a:solidFill>
                  <a:schemeClr val="bg1"/>
                </a:solidFill>
              </a:rPr>
              <a:t>L’évolution du domaine auto nous pousse toujours à lancer de nouveaux services,</a:t>
            </a:r>
          </a:p>
          <a:p>
            <a:pPr algn="ctr"/>
            <a:r>
              <a:rPr lang="fr-FR" sz="2400" dirty="0">
                <a:solidFill>
                  <a:schemeClr val="bg1"/>
                </a:solidFill>
              </a:rPr>
              <a:t>rajouter une nouvelle valeur sublime à ce domaine de services.</a:t>
            </a:r>
          </a:p>
          <a:p>
            <a:pPr algn="ctr"/>
            <a:endParaRPr lang="fr-FR" sz="2800" b="1" dirty="0">
              <a:solidFill>
                <a:schemeClr val="bg1"/>
              </a:solidFill>
            </a:endParaRPr>
          </a:p>
          <a:p>
            <a:pPr algn="ctr"/>
            <a:r>
              <a:rPr lang="fr-FR" sz="2800" b="1" dirty="0">
                <a:solidFill>
                  <a:schemeClr val="bg1"/>
                </a:solidFill>
              </a:rPr>
              <a:t>Notre stratégie </a:t>
            </a:r>
          </a:p>
          <a:p>
            <a:pPr algn="ctr"/>
            <a:r>
              <a:rPr lang="fr-FR" sz="2800" dirty="0">
                <a:solidFill>
                  <a:schemeClr val="bg1"/>
                </a:solidFill>
              </a:rPr>
              <a:t>Toujours offrir de nouveaux services( forts, efficace, de qualité optimum et rapide)</a:t>
            </a:r>
          </a:p>
          <a:p>
            <a:pPr algn="ctr"/>
            <a:r>
              <a:rPr lang="fr-FR" sz="2800" dirty="0">
                <a:solidFill>
                  <a:schemeClr val="bg1"/>
                </a:solidFill>
              </a:rPr>
              <a:t> </a:t>
            </a:r>
          </a:p>
          <a:p>
            <a:pPr algn="ctr"/>
            <a:r>
              <a:rPr lang="fr-FR" sz="2000" dirty="0">
                <a:solidFill>
                  <a:schemeClr val="bg1"/>
                </a:solidFill>
              </a:rPr>
              <a:t>Nous somme la nouvelle génération de prestation de services automobile . Innovante ,respectueuse de l’environnement.</a:t>
            </a:r>
          </a:p>
          <a:p>
            <a:pPr algn="ctr"/>
            <a:r>
              <a:rPr lang="fr-FR" sz="2000" dirty="0">
                <a:solidFill>
                  <a:schemeClr val="bg1"/>
                </a:solidFill>
              </a:rPr>
              <a:t>Améliorer et faire progresser nos services afin d’accomplir les besoins de nos chers clients est la plus importante de nos ambitions.</a:t>
            </a:r>
          </a:p>
          <a:p>
            <a:pPr algn="ctr"/>
            <a:endParaRPr lang="fr-FR" sz="2400" dirty="0">
              <a:solidFill>
                <a:schemeClr val="bg1"/>
              </a:solidFill>
            </a:endParaRPr>
          </a:p>
        </p:txBody>
      </p:sp>
      <p:pic>
        <p:nvPicPr>
          <p:cNvPr id="8" name="Picture 16">
            <a:extLst>
              <a:ext uri="{FF2B5EF4-FFF2-40B4-BE49-F238E27FC236}">
                <a16:creationId xmlns:a16="http://schemas.microsoft.com/office/drawing/2014/main" id="{38EBDDFC-4B1E-4463-B245-16217BC63667}"/>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363183" y="870218"/>
            <a:ext cx="671703" cy="17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7520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left)">
                                      <p:cBhvr>
                                        <p:cTn id="7" dur="500"/>
                                        <p:tgtEl>
                                          <p:spTgt spid="4">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left)">
                                      <p:cBhvr>
                                        <p:cTn id="11" dur="500"/>
                                        <p:tgtEl>
                                          <p:spTgt spid="4">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left)">
                                      <p:cBhvr>
                                        <p:cTn id="15" dur="500"/>
                                        <p:tgtEl>
                                          <p:spTgt spid="4">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wipe(left)">
                                      <p:cBhvr>
                                        <p:cTn id="19" dur="500"/>
                                        <p:tgtEl>
                                          <p:spTgt spid="4">
                                            <p:txEl>
                                              <p:pRg st="4" end="4"/>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animEffect transition="in" filter="wipe(left)">
                                      <p:cBhvr>
                                        <p:cTn id="23" dur="500"/>
                                        <p:tgtEl>
                                          <p:spTgt spid="4">
                                            <p:txEl>
                                              <p:pRg st="5" end="5"/>
                                            </p:tx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wipe(left)">
                                      <p:cBhvr>
                                        <p:cTn id="27" dur="500"/>
                                        <p:tgtEl>
                                          <p:spTgt spid="4">
                                            <p:txEl>
                                              <p:pRg st="6" end="6"/>
                                            </p:tx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animEffect transition="in" filter="wipe(left)">
                                      <p:cBhvr>
                                        <p:cTn id="31" dur="500"/>
                                        <p:tgtEl>
                                          <p:spTgt spid="4">
                                            <p:txEl>
                                              <p:pRg st="7" end="7"/>
                                            </p:tx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animEffect transition="in" filter="wipe(left)">
                                      <p:cBhvr>
                                        <p:cTn id="35"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4" name="Group 34">
            <a:extLst>
              <a:ext uri="{FF2B5EF4-FFF2-40B4-BE49-F238E27FC236}">
                <a16:creationId xmlns:a16="http://schemas.microsoft.com/office/drawing/2014/main" id="{95F7AB8C-44B1-4E38-8D53-92BCDCB84429}"/>
              </a:ext>
            </a:extLst>
          </p:cNvPr>
          <p:cNvGrpSpPr>
            <a:grpSpLocks/>
          </p:cNvGrpSpPr>
          <p:nvPr/>
        </p:nvGrpSpPr>
        <p:grpSpPr bwMode="auto">
          <a:xfrm>
            <a:off x="0" y="0"/>
            <a:ext cx="12192000" cy="836613"/>
            <a:chOff x="0" y="-2"/>
            <a:chExt cx="12192000" cy="837129"/>
          </a:xfrm>
        </p:grpSpPr>
        <p:grpSp>
          <p:nvGrpSpPr>
            <p:cNvPr id="10258" name="Group 16">
              <a:extLst>
                <a:ext uri="{FF2B5EF4-FFF2-40B4-BE49-F238E27FC236}">
                  <a16:creationId xmlns:a16="http://schemas.microsoft.com/office/drawing/2014/main" id="{A4B96F1C-828A-4EDC-A1BD-E632E30D56B4}"/>
                </a:ext>
              </a:extLst>
            </p:cNvPr>
            <p:cNvGrpSpPr>
              <a:grpSpLocks/>
            </p:cNvGrpSpPr>
            <p:nvPr/>
          </p:nvGrpSpPr>
          <p:grpSpPr bwMode="auto">
            <a:xfrm>
              <a:off x="0" y="-2"/>
              <a:ext cx="12192000" cy="837129"/>
              <a:chOff x="0" y="-2"/>
              <a:chExt cx="12192000" cy="837129"/>
            </a:xfrm>
          </p:grpSpPr>
          <p:sp>
            <p:nvSpPr>
              <p:cNvPr id="8" name="Freeform: Shape 7">
                <a:extLst>
                  <a:ext uri="{FF2B5EF4-FFF2-40B4-BE49-F238E27FC236}">
                    <a16:creationId xmlns:a16="http://schemas.microsoft.com/office/drawing/2014/main" id="{2A69D6E7-3BE0-410E-AF98-BCEEB95F1979}"/>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B10D8230-0D4B-462C-BD54-CBA4D8197602}"/>
                  </a:ext>
                </a:extLst>
              </p:cNvPr>
              <p:cNvSpPr/>
              <p:nvPr/>
            </p:nvSpPr>
            <p:spPr>
              <a:xfrm>
                <a:off x="5919788"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0E7412AD-903F-4342-A708-3F45CFC12DA6}"/>
                  </a:ext>
                </a:extLst>
              </p:cNvPr>
              <p:cNvSpPr/>
              <p:nvPr/>
            </p:nvSpPr>
            <p:spPr>
              <a:xfrm>
                <a:off x="8132763"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CE35E97D-D592-473C-B233-0D5833216CF7}"/>
                  </a:ext>
                </a:extLst>
              </p:cNvPr>
              <p:cNvSpPr/>
              <p:nvPr/>
            </p:nvSpPr>
            <p:spPr>
              <a:xfrm>
                <a:off x="10129838"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74565422-EBDE-43E2-A0A4-1D9B00C608F2}"/>
                  </a:ext>
                </a:extLst>
              </p:cNvPr>
              <p:cNvSpPr/>
              <p:nvPr/>
            </p:nvSpPr>
            <p:spPr>
              <a:xfrm>
                <a:off x="11574463" y="-2"/>
                <a:ext cx="617537"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11" name="Rectangle 10">
              <a:extLst>
                <a:ext uri="{FF2B5EF4-FFF2-40B4-BE49-F238E27FC236}">
                  <a16:creationId xmlns:a16="http://schemas.microsoft.com/office/drawing/2014/main" id="{6D9B9B51-02A0-43EE-B4AD-D7A9C8D3F9BF}"/>
                </a:ext>
              </a:extLst>
            </p:cNvPr>
            <p:cNvSpPr/>
            <p:nvPr/>
          </p:nvSpPr>
          <p:spPr>
            <a:xfrm>
              <a:off x="244475" y="-2"/>
              <a:ext cx="373063" cy="837129"/>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04F6ED89-88D5-4916-B9C0-10A9BBEE812C}"/>
                </a:ext>
              </a:extLst>
            </p:cNvPr>
            <p:cNvSpPr/>
            <p:nvPr/>
          </p:nvSpPr>
          <p:spPr>
            <a:xfrm>
              <a:off x="0" y="-2"/>
              <a:ext cx="244475" cy="837129"/>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0245" name="Group 17">
            <a:extLst>
              <a:ext uri="{FF2B5EF4-FFF2-40B4-BE49-F238E27FC236}">
                <a16:creationId xmlns:a16="http://schemas.microsoft.com/office/drawing/2014/main" id="{5D3241EF-938D-4936-A3FB-AEAFEACC1E5A}"/>
              </a:ext>
            </a:extLst>
          </p:cNvPr>
          <p:cNvGrpSpPr>
            <a:grpSpLocks/>
          </p:cNvGrpSpPr>
          <p:nvPr/>
        </p:nvGrpSpPr>
        <p:grpSpPr bwMode="auto">
          <a:xfrm flipH="1" flipV="1">
            <a:off x="0" y="6021388"/>
            <a:ext cx="12192000" cy="836612"/>
            <a:chOff x="0" y="-2"/>
            <a:chExt cx="12192000" cy="837129"/>
          </a:xfrm>
        </p:grpSpPr>
        <p:sp>
          <p:nvSpPr>
            <p:cNvPr id="19" name="Freeform: Shape 18">
              <a:extLst>
                <a:ext uri="{FF2B5EF4-FFF2-40B4-BE49-F238E27FC236}">
                  <a16:creationId xmlns:a16="http://schemas.microsoft.com/office/drawing/2014/main" id="{3BCCA3CA-1B43-43D2-8E3F-88BCB1BD0D66}"/>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91B55C63-FB98-4FBA-A57A-5505E0E9AF3F}"/>
                </a:ext>
              </a:extLst>
            </p:cNvPr>
            <p:cNvSpPr/>
            <p:nvPr/>
          </p:nvSpPr>
          <p:spPr>
            <a:xfrm>
              <a:off x="5919787"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D3B6C68B-1093-47F9-9338-1903E36DA788}"/>
                </a:ext>
              </a:extLst>
            </p:cNvPr>
            <p:cNvSpPr/>
            <p:nvPr/>
          </p:nvSpPr>
          <p:spPr>
            <a:xfrm>
              <a:off x="8132762"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1DC934BD-2E5E-47BA-AD7A-D4F77B2C5F48}"/>
                </a:ext>
              </a:extLst>
            </p:cNvPr>
            <p:cNvSpPr/>
            <p:nvPr/>
          </p:nvSpPr>
          <p:spPr>
            <a:xfrm>
              <a:off x="10129837"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74D37D74-17D8-4F05-BCC8-8A064A8399E8}"/>
                </a:ext>
              </a:extLst>
            </p:cNvPr>
            <p:cNvSpPr/>
            <p:nvPr/>
          </p:nvSpPr>
          <p:spPr>
            <a:xfrm>
              <a:off x="11574462" y="-2"/>
              <a:ext cx="617538"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6" name="Rectangle 25">
            <a:extLst>
              <a:ext uri="{FF2B5EF4-FFF2-40B4-BE49-F238E27FC236}">
                <a16:creationId xmlns:a16="http://schemas.microsoft.com/office/drawing/2014/main" id="{3B465AF2-9208-4C8B-870E-841196AC545D}"/>
              </a:ext>
            </a:extLst>
          </p:cNvPr>
          <p:cNvSpPr/>
          <p:nvPr/>
        </p:nvSpPr>
        <p:spPr>
          <a:xfrm>
            <a:off x="11633200" y="6021388"/>
            <a:ext cx="373063" cy="836612"/>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Rectangle 26">
            <a:extLst>
              <a:ext uri="{FF2B5EF4-FFF2-40B4-BE49-F238E27FC236}">
                <a16:creationId xmlns:a16="http://schemas.microsoft.com/office/drawing/2014/main" id="{44E505E2-1732-4B19-A28D-A1D3624DE170}"/>
              </a:ext>
            </a:extLst>
          </p:cNvPr>
          <p:cNvSpPr/>
          <p:nvPr/>
        </p:nvSpPr>
        <p:spPr>
          <a:xfrm>
            <a:off x="11947525" y="6021388"/>
            <a:ext cx="244475" cy="836612"/>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249" name="TextBox 3">
            <a:extLst>
              <a:ext uri="{FF2B5EF4-FFF2-40B4-BE49-F238E27FC236}">
                <a16:creationId xmlns:a16="http://schemas.microsoft.com/office/drawing/2014/main" id="{91947657-B067-4DAB-B364-2D4A2151FFE7}"/>
              </a:ext>
            </a:extLst>
          </p:cNvPr>
          <p:cNvSpPr txBox="1">
            <a:spLocks noChangeArrowheads="1"/>
          </p:cNvSpPr>
          <p:nvPr/>
        </p:nvSpPr>
        <p:spPr bwMode="auto">
          <a:xfrm>
            <a:off x="3152043" y="3181843"/>
            <a:ext cx="553549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fr-FR" altLang="en-US" sz="5400" dirty="0">
                <a:solidFill>
                  <a:schemeClr val="bg1"/>
                </a:solidFill>
                <a:latin typeface="Agency FB" panose="020B0503020202020204" pitchFamily="34" charset="0"/>
              </a:rPr>
              <a:t>FIN </a:t>
            </a:r>
          </a:p>
          <a:p>
            <a:pPr algn="ctr" eaLnBrk="1" hangingPunct="1"/>
            <a:r>
              <a:rPr lang="fr-FR" altLang="en-US" sz="5400" dirty="0">
                <a:solidFill>
                  <a:schemeClr val="bg1"/>
                </a:solidFill>
                <a:latin typeface="Agency FB" panose="020B0503020202020204" pitchFamily="34" charset="0"/>
              </a:rPr>
              <a:t>Merci De Votre Attention</a:t>
            </a:r>
            <a:endParaRPr lang="en-US" altLang="en-US" sz="5400" dirty="0">
              <a:solidFill>
                <a:schemeClr val="bg1"/>
              </a:solidFill>
              <a:latin typeface="Agency FB" panose="020B0503020202020204" pitchFamily="34" charset="0"/>
            </a:endParaRPr>
          </a:p>
        </p:txBody>
      </p:sp>
      <p:grpSp>
        <p:nvGrpSpPr>
          <p:cNvPr id="24" name="Group 23">
            <a:extLst>
              <a:ext uri="{FF2B5EF4-FFF2-40B4-BE49-F238E27FC236}">
                <a16:creationId xmlns:a16="http://schemas.microsoft.com/office/drawing/2014/main" id="{4A04397F-255C-4647-82E4-37477627BC1A}"/>
              </a:ext>
            </a:extLst>
          </p:cNvPr>
          <p:cNvGrpSpPr/>
          <p:nvPr/>
        </p:nvGrpSpPr>
        <p:grpSpPr>
          <a:xfrm>
            <a:off x="3759200" y="1321499"/>
            <a:ext cx="4673600" cy="1403445"/>
            <a:chOff x="6601541" y="1648619"/>
            <a:chExt cx="4673600" cy="1403445"/>
          </a:xfrm>
        </p:grpSpPr>
        <p:pic>
          <p:nvPicPr>
            <p:cNvPr id="25" name="Picture 9">
              <a:extLst>
                <a:ext uri="{FF2B5EF4-FFF2-40B4-BE49-F238E27FC236}">
                  <a16:creationId xmlns:a16="http://schemas.microsoft.com/office/drawing/2014/main" id="{6D996F98-2CC8-4105-BDBE-6E35935253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7471" t="24551" r="23875" b="66798"/>
            <a:stretch>
              <a:fillRect/>
            </a:stretch>
          </p:blipFill>
          <p:spPr bwMode="auto">
            <a:xfrm>
              <a:off x="6701554" y="1648619"/>
              <a:ext cx="1752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extBox 27">
              <a:extLst>
                <a:ext uri="{FF2B5EF4-FFF2-40B4-BE49-F238E27FC236}">
                  <a16:creationId xmlns:a16="http://schemas.microsoft.com/office/drawing/2014/main" id="{8B42C722-1287-434B-A0FE-703D81251E72}"/>
                </a:ext>
              </a:extLst>
            </p:cNvPr>
            <p:cNvSpPr txBox="1">
              <a:spLocks noChangeArrowheads="1"/>
            </p:cNvSpPr>
            <p:nvPr/>
          </p:nvSpPr>
          <p:spPr bwMode="auto">
            <a:xfrm>
              <a:off x="6601541" y="1877219"/>
              <a:ext cx="4673600"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6000" b="1" dirty="0">
                  <a:solidFill>
                    <a:schemeClr val="bg1"/>
                  </a:solidFill>
                  <a:latin typeface="Horizon" panose="02000500000000000000" pitchFamily="2" charset="0"/>
                </a:rPr>
                <a:t>AUTO</a:t>
              </a:r>
              <a:r>
                <a:rPr lang="en-US" altLang="en-US" sz="60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sp>
          <p:nvSpPr>
            <p:cNvPr id="29" name="Freeform: Shape 28">
              <a:extLst>
                <a:ext uri="{FF2B5EF4-FFF2-40B4-BE49-F238E27FC236}">
                  <a16:creationId xmlns:a16="http://schemas.microsoft.com/office/drawing/2014/main" id="{1182C29E-7A49-4717-8F35-9250D83FD27A}"/>
                </a:ext>
              </a:extLst>
            </p:cNvPr>
            <p:cNvSpPr/>
            <p:nvPr/>
          </p:nvSpPr>
          <p:spPr>
            <a:xfrm>
              <a:off x="6733822" y="2731200"/>
              <a:ext cx="4163812" cy="320864"/>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rgbClr val="FE690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4853B6C-02CC-4271-AE79-668C3AB8FB42}"/>
              </a:ext>
            </a:extLst>
          </p:cNvPr>
          <p:cNvSpPr/>
          <p:nvPr/>
        </p:nvSpPr>
        <p:spPr>
          <a:xfrm>
            <a:off x="869577" y="1045080"/>
            <a:ext cx="10452845" cy="47678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8CEABE80-80AE-4E3B-A554-D07565B321A6}"/>
              </a:ext>
            </a:extLst>
          </p:cNvPr>
          <p:cNvSpPr/>
          <p:nvPr/>
        </p:nvSpPr>
        <p:spPr>
          <a:xfrm>
            <a:off x="1628646" y="321988"/>
            <a:ext cx="8934708" cy="6536012"/>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TextBox 10">
            <a:extLst>
              <a:ext uri="{FF2B5EF4-FFF2-40B4-BE49-F238E27FC236}">
                <a16:creationId xmlns:a16="http://schemas.microsoft.com/office/drawing/2014/main" id="{914C80EE-3251-4CE4-AF82-3B74B742C59B}"/>
              </a:ext>
            </a:extLst>
          </p:cNvPr>
          <p:cNvSpPr txBox="1"/>
          <p:nvPr/>
        </p:nvSpPr>
        <p:spPr>
          <a:xfrm>
            <a:off x="1628646" y="1943304"/>
            <a:ext cx="8934708" cy="357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r" eaLnBrk="1" hangingPunct="1">
              <a:defRPr sz="3200">
                <a:solidFill>
                  <a:schemeClr val="bg1"/>
                </a:solidFill>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algn="ctr">
              <a:lnSpc>
                <a:spcPct val="150000"/>
              </a:lnSpc>
            </a:pPr>
            <a:r>
              <a:rPr lang="fr-FR" sz="4400" b="1" dirty="0">
                <a:latin typeface="Agency FB" panose="020B0503020202020204" pitchFamily="34" charset="0"/>
              </a:rPr>
              <a:t>Description</a:t>
            </a:r>
            <a:r>
              <a:rPr lang="fr-FR" sz="2800" b="1" i="1" dirty="0"/>
              <a:t> </a:t>
            </a:r>
            <a:r>
              <a:rPr lang="fr-FR" sz="4400" b="1" dirty="0">
                <a:latin typeface="Agency FB" panose="020B0503020202020204" pitchFamily="34" charset="0"/>
              </a:rPr>
              <a:t>du Projet</a:t>
            </a:r>
          </a:p>
          <a:p>
            <a:pPr algn="ctr"/>
            <a:r>
              <a:rPr lang="fr-FR" dirty="0"/>
              <a:t>Nous sommes la société « </a:t>
            </a:r>
            <a:r>
              <a:rPr lang="fr-FR" b="1" dirty="0"/>
              <a:t>P.I CORPORATION»</a:t>
            </a:r>
          </a:p>
          <a:p>
            <a:pPr algn="ctr"/>
            <a:r>
              <a:rPr lang="fr-FR" dirty="0"/>
              <a:t> Notre mission principale est d’aider les populations marocaines à garder leurs véhicules toujours propres attrayants et éclatants ,aussi de leur  rendre leur jeunesse d’antan .</a:t>
            </a:r>
          </a:p>
        </p:txBody>
      </p:sp>
      <p:pic>
        <p:nvPicPr>
          <p:cNvPr id="3" name="Picture 2">
            <a:extLst>
              <a:ext uri="{FF2B5EF4-FFF2-40B4-BE49-F238E27FC236}">
                <a16:creationId xmlns:a16="http://schemas.microsoft.com/office/drawing/2014/main" id="{3B820E5A-EB63-440B-B46D-ADBC370B88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345" y="779551"/>
            <a:ext cx="1175206" cy="1175206"/>
          </a:xfrm>
          <a:prstGeom prst="rect">
            <a:avLst/>
          </a:prstGeom>
        </p:spPr>
      </p:pic>
      <p:grpSp>
        <p:nvGrpSpPr>
          <p:cNvPr id="12" name="Group 11">
            <a:extLst>
              <a:ext uri="{FF2B5EF4-FFF2-40B4-BE49-F238E27FC236}">
                <a16:creationId xmlns:a16="http://schemas.microsoft.com/office/drawing/2014/main" id="{ADA7A4B0-C06A-4AC5-A738-1BFAB101CBD0}"/>
              </a:ext>
            </a:extLst>
          </p:cNvPr>
          <p:cNvGrpSpPr/>
          <p:nvPr/>
        </p:nvGrpSpPr>
        <p:grpSpPr>
          <a:xfrm>
            <a:off x="9727904" y="5725395"/>
            <a:ext cx="2671763" cy="1016000"/>
            <a:chOff x="9727904" y="5725395"/>
            <a:chExt cx="2671763" cy="1016000"/>
          </a:xfrm>
        </p:grpSpPr>
        <p:grpSp>
          <p:nvGrpSpPr>
            <p:cNvPr id="13" name="Group 15">
              <a:extLst>
                <a:ext uri="{FF2B5EF4-FFF2-40B4-BE49-F238E27FC236}">
                  <a16:creationId xmlns:a16="http://schemas.microsoft.com/office/drawing/2014/main" id="{D6D95037-B317-42F0-9C08-9259641336A0}"/>
                </a:ext>
              </a:extLst>
            </p:cNvPr>
            <p:cNvGrpSpPr>
              <a:grpSpLocks/>
            </p:cNvGrpSpPr>
            <p:nvPr/>
          </p:nvGrpSpPr>
          <p:grpSpPr bwMode="auto">
            <a:xfrm>
              <a:off x="9727904" y="5725395"/>
              <a:ext cx="2671763" cy="1016000"/>
              <a:chOff x="6586820" y="604618"/>
              <a:chExt cx="2671693" cy="1015663"/>
            </a:xfrm>
          </p:grpSpPr>
          <p:pic>
            <p:nvPicPr>
              <p:cNvPr id="15" name="Picture 16">
                <a:extLst>
                  <a:ext uri="{FF2B5EF4-FFF2-40B4-BE49-F238E27FC236}">
                    <a16:creationId xmlns:a16="http://schemas.microsoft.com/office/drawing/2014/main" id="{EA66A54D-5373-4289-9B4D-DC8D4A664AC8}"/>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7">
                <a:extLst>
                  <a:ext uri="{FF2B5EF4-FFF2-40B4-BE49-F238E27FC236}">
                    <a16:creationId xmlns:a16="http://schemas.microsoft.com/office/drawing/2014/main" id="{0FFEE3FB-2688-48A7-A3BD-AED24B68BE25}"/>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14" name="Freeform: Shape 13">
              <a:extLst>
                <a:ext uri="{FF2B5EF4-FFF2-40B4-BE49-F238E27FC236}">
                  <a16:creationId xmlns:a16="http://schemas.microsoft.com/office/drawing/2014/main" id="{915796A9-9CD7-4DAF-8510-AF32CDFABBCA}"/>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304369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F1D4FE-5633-495E-82F2-1C78564BDE61}"/>
              </a:ext>
            </a:extLst>
          </p:cNvPr>
          <p:cNvSpPr txBox="1"/>
          <p:nvPr/>
        </p:nvSpPr>
        <p:spPr>
          <a:xfrm>
            <a:off x="835904" y="622620"/>
            <a:ext cx="10520191"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r" eaLnBrk="1" hangingPunct="1">
              <a:defRPr sz="3200">
                <a:solidFill>
                  <a:schemeClr val="bg1"/>
                </a:solidFill>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algn="ctr"/>
            <a:r>
              <a:rPr lang="fr-FR" sz="4400" b="1" dirty="0">
                <a:latin typeface="Agency FB" panose="020B0503020202020204" pitchFamily="34" charset="0"/>
              </a:rPr>
              <a:t>Les</a:t>
            </a:r>
            <a:r>
              <a:rPr lang="fr-FR" b="1" i="1" dirty="0"/>
              <a:t> </a:t>
            </a:r>
            <a:r>
              <a:rPr lang="fr-FR" sz="4400" b="1" dirty="0">
                <a:latin typeface="Agency FB" panose="020B0503020202020204" pitchFamily="34" charset="0"/>
              </a:rPr>
              <a:t>objectifs visés </a:t>
            </a:r>
          </a:p>
        </p:txBody>
      </p:sp>
      <p:grpSp>
        <p:nvGrpSpPr>
          <p:cNvPr id="11" name="Group 17">
            <a:extLst>
              <a:ext uri="{FF2B5EF4-FFF2-40B4-BE49-F238E27FC236}">
                <a16:creationId xmlns:a16="http://schemas.microsoft.com/office/drawing/2014/main" id="{B3B1BA2E-F9EA-4D2A-872B-94AC67D3837F}"/>
              </a:ext>
            </a:extLst>
          </p:cNvPr>
          <p:cNvGrpSpPr>
            <a:grpSpLocks/>
          </p:cNvGrpSpPr>
          <p:nvPr/>
        </p:nvGrpSpPr>
        <p:grpSpPr bwMode="auto">
          <a:xfrm flipH="1" flipV="1">
            <a:off x="0" y="6021388"/>
            <a:ext cx="12192000" cy="836612"/>
            <a:chOff x="0" y="-2"/>
            <a:chExt cx="12192000" cy="837129"/>
          </a:xfrm>
        </p:grpSpPr>
        <p:sp>
          <p:nvSpPr>
            <p:cNvPr id="13" name="Freeform: Shape 12">
              <a:extLst>
                <a:ext uri="{FF2B5EF4-FFF2-40B4-BE49-F238E27FC236}">
                  <a16:creationId xmlns:a16="http://schemas.microsoft.com/office/drawing/2014/main" id="{FC8EF312-FC28-45DF-86EB-07E3610C7580}"/>
                </a:ext>
              </a:extLst>
            </p:cNvPr>
            <p:cNvSpPr/>
            <p:nvPr/>
          </p:nvSpPr>
          <p:spPr>
            <a:xfrm>
              <a:off x="0" y="-2"/>
              <a:ext cx="12192000" cy="837129"/>
            </a:xfrm>
            <a:custGeom>
              <a:avLst/>
              <a:gdLst>
                <a:gd name="connsiteX0" fmla="*/ 0 w 12282152"/>
                <a:gd name="connsiteY0" fmla="*/ 0 h 837127"/>
                <a:gd name="connsiteX1" fmla="*/ 12282152 w 12282152"/>
                <a:gd name="connsiteY1" fmla="*/ 0 h 837127"/>
                <a:gd name="connsiteX2" fmla="*/ 12282152 w 12282152"/>
                <a:gd name="connsiteY2" fmla="*/ 154546 h 837127"/>
                <a:gd name="connsiteX3" fmla="*/ 3004939 w 12282152"/>
                <a:gd name="connsiteY3" fmla="*/ 154546 h 837127"/>
                <a:gd name="connsiteX4" fmla="*/ 2511380 w 12282152"/>
                <a:gd name="connsiteY4" fmla="*/ 837127 h 837127"/>
                <a:gd name="connsiteX5" fmla="*/ 940158 w 12282152"/>
                <a:gd name="connsiteY5" fmla="*/ 837127 h 837127"/>
                <a:gd name="connsiteX6" fmla="*/ 90152 w 12282152"/>
                <a:gd name="connsiteY6" fmla="*/ 837127 h 837127"/>
                <a:gd name="connsiteX7" fmla="*/ 0 w 12282152"/>
                <a:gd name="connsiteY7" fmla="*/ 837127 h 837127"/>
                <a:gd name="connsiteX8" fmla="*/ 0 w 12282152"/>
                <a:gd name="connsiteY8" fmla="*/ 154546 h 837127"/>
                <a:gd name="connsiteX9" fmla="*/ 0 w 12282152"/>
                <a:gd name="connsiteY9" fmla="*/ 154546 h 837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2152" h="837127">
                  <a:moveTo>
                    <a:pt x="0" y="0"/>
                  </a:moveTo>
                  <a:lnTo>
                    <a:pt x="12282152" y="0"/>
                  </a:lnTo>
                  <a:lnTo>
                    <a:pt x="12282152" y="154546"/>
                  </a:lnTo>
                  <a:lnTo>
                    <a:pt x="3004939" y="154546"/>
                  </a:lnTo>
                  <a:lnTo>
                    <a:pt x="2511380" y="837127"/>
                  </a:lnTo>
                  <a:lnTo>
                    <a:pt x="940158" y="837127"/>
                  </a:lnTo>
                  <a:lnTo>
                    <a:pt x="90152" y="837127"/>
                  </a:lnTo>
                  <a:lnTo>
                    <a:pt x="0" y="837127"/>
                  </a:lnTo>
                  <a:lnTo>
                    <a:pt x="0" y="154546"/>
                  </a:lnTo>
                  <a:lnTo>
                    <a:pt x="0" y="154546"/>
                  </a:ln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43182C7E-1702-416A-B271-A5DCF1AD3B86}"/>
                </a:ext>
              </a:extLst>
            </p:cNvPr>
            <p:cNvSpPr/>
            <p:nvPr/>
          </p:nvSpPr>
          <p:spPr>
            <a:xfrm>
              <a:off x="5919787" y="-2"/>
              <a:ext cx="2212975" cy="162025"/>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CAD0EF29-2850-481C-9AA2-95FF55D7BAB7}"/>
                </a:ext>
              </a:extLst>
            </p:cNvPr>
            <p:cNvSpPr/>
            <p:nvPr/>
          </p:nvSpPr>
          <p:spPr>
            <a:xfrm>
              <a:off x="8132762" y="-2"/>
              <a:ext cx="1997075" cy="15884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D11F9530-86F0-450C-83EE-EF9D9A9AD4F6}"/>
                </a:ext>
              </a:extLst>
            </p:cNvPr>
            <p:cNvSpPr/>
            <p:nvPr/>
          </p:nvSpPr>
          <p:spPr>
            <a:xfrm>
              <a:off x="10129837" y="-2"/>
              <a:ext cx="1444625" cy="15884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CE247648-3721-43D2-BD42-9D8478951856}"/>
                </a:ext>
              </a:extLst>
            </p:cNvPr>
            <p:cNvSpPr/>
            <p:nvPr/>
          </p:nvSpPr>
          <p:spPr>
            <a:xfrm>
              <a:off x="11574462" y="-2"/>
              <a:ext cx="617538" cy="15884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18" name="Rectangle 17">
            <a:extLst>
              <a:ext uri="{FF2B5EF4-FFF2-40B4-BE49-F238E27FC236}">
                <a16:creationId xmlns:a16="http://schemas.microsoft.com/office/drawing/2014/main" id="{F7631CEB-BAF9-42CA-9CDD-11325BF91818}"/>
              </a:ext>
            </a:extLst>
          </p:cNvPr>
          <p:cNvSpPr/>
          <p:nvPr/>
        </p:nvSpPr>
        <p:spPr>
          <a:xfrm>
            <a:off x="11633200" y="6021388"/>
            <a:ext cx="373063" cy="836612"/>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48B99252-CBCA-48B5-88A1-8512DE2A3C33}"/>
              </a:ext>
            </a:extLst>
          </p:cNvPr>
          <p:cNvSpPr/>
          <p:nvPr/>
        </p:nvSpPr>
        <p:spPr>
          <a:xfrm>
            <a:off x="11947525" y="6021388"/>
            <a:ext cx="244475" cy="836612"/>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4" name="Group 43">
            <a:extLst>
              <a:ext uri="{FF2B5EF4-FFF2-40B4-BE49-F238E27FC236}">
                <a16:creationId xmlns:a16="http://schemas.microsoft.com/office/drawing/2014/main" id="{1B61385F-3E6C-4B1B-B0BC-B022146E4A1D}"/>
              </a:ext>
            </a:extLst>
          </p:cNvPr>
          <p:cNvGrpSpPr/>
          <p:nvPr/>
        </p:nvGrpSpPr>
        <p:grpSpPr>
          <a:xfrm>
            <a:off x="9391555" y="1941172"/>
            <a:ext cx="2449773" cy="3634317"/>
            <a:chOff x="9391555" y="1941172"/>
            <a:chExt cx="2449773" cy="3634317"/>
          </a:xfrm>
        </p:grpSpPr>
        <p:sp>
          <p:nvSpPr>
            <p:cNvPr id="27" name="TextBox 26">
              <a:extLst>
                <a:ext uri="{FF2B5EF4-FFF2-40B4-BE49-F238E27FC236}">
                  <a16:creationId xmlns:a16="http://schemas.microsoft.com/office/drawing/2014/main" id="{5581CB60-12C0-41D7-8784-AA100CD10202}"/>
                </a:ext>
              </a:extLst>
            </p:cNvPr>
            <p:cNvSpPr txBox="1"/>
            <p:nvPr/>
          </p:nvSpPr>
          <p:spPr>
            <a:xfrm>
              <a:off x="9391555" y="4005829"/>
              <a:ext cx="2449773" cy="1569660"/>
            </a:xfrm>
            <a:prstGeom prst="rect">
              <a:avLst/>
            </a:prstGeom>
            <a:noFill/>
          </p:spPr>
          <p:txBody>
            <a:bodyPr wrap="square" rtlCol="0">
              <a:spAutoFit/>
            </a:bodyPr>
            <a:lstStyle/>
            <a:p>
              <a:pPr algn="ctr"/>
              <a:r>
                <a:rPr lang="fr-FR" sz="2400" dirty="0">
                  <a:solidFill>
                    <a:schemeClr val="bg1"/>
                  </a:solidFill>
                </a:rPr>
                <a:t>Toutes sortes de services seront évalués par nos chers clients</a:t>
              </a:r>
            </a:p>
          </p:txBody>
        </p:sp>
        <p:grpSp>
          <p:nvGrpSpPr>
            <p:cNvPr id="39" name="Group 38">
              <a:extLst>
                <a:ext uri="{FF2B5EF4-FFF2-40B4-BE49-F238E27FC236}">
                  <a16:creationId xmlns:a16="http://schemas.microsoft.com/office/drawing/2014/main" id="{247BAEC6-EA5F-435D-A905-6B641AEC2416}"/>
                </a:ext>
              </a:extLst>
            </p:cNvPr>
            <p:cNvGrpSpPr/>
            <p:nvPr/>
          </p:nvGrpSpPr>
          <p:grpSpPr>
            <a:xfrm>
              <a:off x="9599684" y="1941172"/>
              <a:ext cx="2033516" cy="1719618"/>
              <a:chOff x="9599684" y="1941172"/>
              <a:chExt cx="2033516" cy="1719618"/>
            </a:xfrm>
          </p:grpSpPr>
          <p:sp>
            <p:nvSpPr>
              <p:cNvPr id="21" name="Rectangle 20">
                <a:extLst>
                  <a:ext uri="{FF2B5EF4-FFF2-40B4-BE49-F238E27FC236}">
                    <a16:creationId xmlns:a16="http://schemas.microsoft.com/office/drawing/2014/main" id="{61670AB3-FF46-495C-ADBB-1D4AAB712C73}"/>
                  </a:ext>
                </a:extLst>
              </p:cNvPr>
              <p:cNvSpPr/>
              <p:nvPr/>
            </p:nvSpPr>
            <p:spPr>
              <a:xfrm>
                <a:off x="9599684" y="1941172"/>
                <a:ext cx="2033516" cy="1719618"/>
              </a:xfrm>
              <a:prstGeom prst="rect">
                <a:avLst/>
              </a:pr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2" name="Picture 11">
                <a:extLst>
                  <a:ext uri="{FF2B5EF4-FFF2-40B4-BE49-F238E27FC236}">
                    <a16:creationId xmlns:a16="http://schemas.microsoft.com/office/drawing/2014/main" id="{FB2A2340-1B98-45AB-B7D0-59C4E5FB6F47}"/>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0022752" y="2207291"/>
                <a:ext cx="1187381" cy="1187381"/>
              </a:xfrm>
              <a:prstGeom prst="rect">
                <a:avLst/>
              </a:prstGeom>
            </p:spPr>
          </p:pic>
        </p:grpSp>
      </p:grpSp>
      <p:grpSp>
        <p:nvGrpSpPr>
          <p:cNvPr id="40" name="Group 39">
            <a:extLst>
              <a:ext uri="{FF2B5EF4-FFF2-40B4-BE49-F238E27FC236}">
                <a16:creationId xmlns:a16="http://schemas.microsoft.com/office/drawing/2014/main" id="{FEA57EC5-4998-46A4-9499-167241994DB1}"/>
              </a:ext>
            </a:extLst>
          </p:cNvPr>
          <p:cNvGrpSpPr/>
          <p:nvPr/>
        </p:nvGrpSpPr>
        <p:grpSpPr>
          <a:xfrm>
            <a:off x="171525" y="1941172"/>
            <a:ext cx="2449773" cy="4372981"/>
            <a:chOff x="171525" y="1941172"/>
            <a:chExt cx="2449773" cy="4372981"/>
          </a:xfrm>
        </p:grpSpPr>
        <p:sp>
          <p:nvSpPr>
            <p:cNvPr id="3" name="TextBox 2">
              <a:extLst>
                <a:ext uri="{FF2B5EF4-FFF2-40B4-BE49-F238E27FC236}">
                  <a16:creationId xmlns:a16="http://schemas.microsoft.com/office/drawing/2014/main" id="{EE66E9C8-53D3-4AD3-BA18-04C83AF0D76E}"/>
                </a:ext>
              </a:extLst>
            </p:cNvPr>
            <p:cNvSpPr txBox="1"/>
            <p:nvPr/>
          </p:nvSpPr>
          <p:spPr>
            <a:xfrm>
              <a:off x="171525" y="4005829"/>
              <a:ext cx="2449773" cy="2308324"/>
            </a:xfrm>
            <a:prstGeom prst="rect">
              <a:avLst/>
            </a:prstGeom>
            <a:noFill/>
          </p:spPr>
          <p:txBody>
            <a:bodyPr wrap="square" rtlCol="0">
              <a:spAutoFit/>
            </a:bodyPr>
            <a:lstStyle/>
            <a:p>
              <a:pPr algn="ctr"/>
              <a:r>
                <a:rPr lang="fr-FR" sz="2400" dirty="0">
                  <a:solidFill>
                    <a:schemeClr val="bg1"/>
                  </a:solidFill>
                </a:rPr>
                <a:t>Offrir</a:t>
              </a:r>
              <a:r>
                <a:rPr lang="fr-FR" sz="1400" b="1" i="1" dirty="0"/>
                <a:t> </a:t>
              </a:r>
              <a:r>
                <a:rPr lang="fr-FR" sz="2400" dirty="0">
                  <a:solidFill>
                    <a:schemeClr val="bg1"/>
                  </a:solidFill>
                </a:rPr>
                <a:t>des services </a:t>
              </a:r>
              <a:r>
                <a:rPr lang="fr-FR" sz="2400" dirty="0" err="1">
                  <a:solidFill>
                    <a:schemeClr val="bg1"/>
                  </a:solidFill>
                </a:rPr>
                <a:t>éfficaces</a:t>
              </a:r>
              <a:r>
                <a:rPr lang="fr-FR" sz="2400" dirty="0">
                  <a:solidFill>
                    <a:schemeClr val="bg1"/>
                  </a:solidFill>
                </a:rPr>
                <a:t> et crédibles à nos clients avec une proximité sans pareil</a:t>
              </a:r>
            </a:p>
          </p:txBody>
        </p:sp>
        <p:grpSp>
          <p:nvGrpSpPr>
            <p:cNvPr id="5" name="Group 4">
              <a:extLst>
                <a:ext uri="{FF2B5EF4-FFF2-40B4-BE49-F238E27FC236}">
                  <a16:creationId xmlns:a16="http://schemas.microsoft.com/office/drawing/2014/main" id="{1BD20CBE-5C62-4D84-B1C8-2100EE4BE160}"/>
                </a:ext>
              </a:extLst>
            </p:cNvPr>
            <p:cNvGrpSpPr/>
            <p:nvPr/>
          </p:nvGrpSpPr>
          <p:grpSpPr>
            <a:xfrm>
              <a:off x="383939" y="1941172"/>
              <a:ext cx="2033516" cy="1719618"/>
              <a:chOff x="383939" y="1941172"/>
              <a:chExt cx="2033516" cy="1719618"/>
            </a:xfrm>
          </p:grpSpPr>
          <p:sp>
            <p:nvSpPr>
              <p:cNvPr id="2" name="Rectangle 1">
                <a:extLst>
                  <a:ext uri="{FF2B5EF4-FFF2-40B4-BE49-F238E27FC236}">
                    <a16:creationId xmlns:a16="http://schemas.microsoft.com/office/drawing/2014/main" id="{44F1D0F9-52E8-42B9-8271-F40DBD6AF0F0}"/>
                  </a:ext>
                </a:extLst>
              </p:cNvPr>
              <p:cNvSpPr/>
              <p:nvPr/>
            </p:nvSpPr>
            <p:spPr>
              <a:xfrm>
                <a:off x="383939" y="1941172"/>
                <a:ext cx="2033516" cy="1719618"/>
              </a:xfrm>
              <a:prstGeom prst="rect">
                <a:avLst/>
              </a:prstGeom>
              <a:solidFill>
                <a:srgbClr val="FFC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9" name="Picture 28">
                <a:extLst>
                  <a:ext uri="{FF2B5EF4-FFF2-40B4-BE49-F238E27FC236}">
                    <a16:creationId xmlns:a16="http://schemas.microsoft.com/office/drawing/2014/main" id="{BDC85994-7D2C-4938-B281-D06006097BB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807132" y="2207416"/>
                <a:ext cx="1187130" cy="1187130"/>
              </a:xfrm>
              <a:prstGeom prst="rect">
                <a:avLst/>
              </a:prstGeom>
            </p:spPr>
          </p:pic>
        </p:grpSp>
      </p:grpSp>
      <p:grpSp>
        <p:nvGrpSpPr>
          <p:cNvPr id="43" name="Group 42">
            <a:extLst>
              <a:ext uri="{FF2B5EF4-FFF2-40B4-BE49-F238E27FC236}">
                <a16:creationId xmlns:a16="http://schemas.microsoft.com/office/drawing/2014/main" id="{D21F51AC-CEFA-4850-87A8-189AD241E23F}"/>
              </a:ext>
            </a:extLst>
          </p:cNvPr>
          <p:cNvGrpSpPr/>
          <p:nvPr/>
        </p:nvGrpSpPr>
        <p:grpSpPr>
          <a:xfrm>
            <a:off x="7087618" y="1941172"/>
            <a:ext cx="2449773" cy="3264986"/>
            <a:chOff x="7087618" y="1941172"/>
            <a:chExt cx="2449773" cy="3264986"/>
          </a:xfrm>
        </p:grpSpPr>
        <p:sp>
          <p:nvSpPr>
            <p:cNvPr id="26" name="TextBox 25">
              <a:extLst>
                <a:ext uri="{FF2B5EF4-FFF2-40B4-BE49-F238E27FC236}">
                  <a16:creationId xmlns:a16="http://schemas.microsoft.com/office/drawing/2014/main" id="{2C1FED43-41B0-4A02-AF6C-B2AE920312FD}"/>
                </a:ext>
              </a:extLst>
            </p:cNvPr>
            <p:cNvSpPr txBox="1"/>
            <p:nvPr/>
          </p:nvSpPr>
          <p:spPr>
            <a:xfrm>
              <a:off x="7087618" y="4005829"/>
              <a:ext cx="2449773" cy="1200329"/>
            </a:xfrm>
            <a:prstGeom prst="rect">
              <a:avLst/>
            </a:prstGeom>
            <a:noFill/>
          </p:spPr>
          <p:txBody>
            <a:bodyPr wrap="square" rtlCol="0">
              <a:spAutoFit/>
            </a:bodyPr>
            <a:lstStyle/>
            <a:p>
              <a:pPr algn="ctr"/>
              <a:r>
                <a:rPr lang="fr-FR" sz="2400" dirty="0">
                  <a:solidFill>
                    <a:schemeClr val="bg1"/>
                  </a:solidFill>
                </a:rPr>
                <a:t>Bénéficier des  nouvelles technologies </a:t>
              </a:r>
            </a:p>
          </p:txBody>
        </p:sp>
        <p:grpSp>
          <p:nvGrpSpPr>
            <p:cNvPr id="38" name="Group 37">
              <a:extLst>
                <a:ext uri="{FF2B5EF4-FFF2-40B4-BE49-F238E27FC236}">
                  <a16:creationId xmlns:a16="http://schemas.microsoft.com/office/drawing/2014/main" id="{C479B9A9-C79C-41F7-B81E-35C843581378}"/>
                </a:ext>
              </a:extLst>
            </p:cNvPr>
            <p:cNvGrpSpPr/>
            <p:nvPr/>
          </p:nvGrpSpPr>
          <p:grpSpPr>
            <a:xfrm>
              <a:off x="7295747" y="1941172"/>
              <a:ext cx="2033516" cy="1719618"/>
              <a:chOff x="7295747" y="1941172"/>
              <a:chExt cx="2033516" cy="1719618"/>
            </a:xfrm>
          </p:grpSpPr>
          <p:sp>
            <p:nvSpPr>
              <p:cNvPr id="22" name="Rectangle 21">
                <a:extLst>
                  <a:ext uri="{FF2B5EF4-FFF2-40B4-BE49-F238E27FC236}">
                    <a16:creationId xmlns:a16="http://schemas.microsoft.com/office/drawing/2014/main" id="{E1142EED-F181-4476-928F-ED8E5057BB82}"/>
                  </a:ext>
                </a:extLst>
              </p:cNvPr>
              <p:cNvSpPr/>
              <p:nvPr/>
            </p:nvSpPr>
            <p:spPr>
              <a:xfrm>
                <a:off x="7295747" y="1941172"/>
                <a:ext cx="2033516" cy="1719618"/>
              </a:xfrm>
              <a:prstGeom prst="rect">
                <a:avLst/>
              </a:prstGeom>
              <a:solidFill>
                <a:srgbClr val="FF7D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1" name="Picture 30">
                <a:extLst>
                  <a:ext uri="{FF2B5EF4-FFF2-40B4-BE49-F238E27FC236}">
                    <a16:creationId xmlns:a16="http://schemas.microsoft.com/office/drawing/2014/main" id="{93EAA688-1CAD-4E7E-AFBD-C59910D6468F}"/>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a:off x="7718940" y="2207416"/>
                <a:ext cx="1187130" cy="1187130"/>
              </a:xfrm>
              <a:prstGeom prst="rect">
                <a:avLst/>
              </a:prstGeom>
            </p:spPr>
          </p:pic>
        </p:grpSp>
      </p:grpSp>
      <p:grpSp>
        <p:nvGrpSpPr>
          <p:cNvPr id="41" name="Group 40">
            <a:extLst>
              <a:ext uri="{FF2B5EF4-FFF2-40B4-BE49-F238E27FC236}">
                <a16:creationId xmlns:a16="http://schemas.microsoft.com/office/drawing/2014/main" id="{7FBFAC29-2C4B-4486-A09B-AAAC79C5AC4A}"/>
              </a:ext>
            </a:extLst>
          </p:cNvPr>
          <p:cNvGrpSpPr/>
          <p:nvPr/>
        </p:nvGrpSpPr>
        <p:grpSpPr>
          <a:xfrm>
            <a:off x="2479746" y="1941172"/>
            <a:ext cx="2449773" cy="3264986"/>
            <a:chOff x="2479746" y="1941172"/>
            <a:chExt cx="2449773" cy="3264986"/>
          </a:xfrm>
        </p:grpSpPr>
        <p:sp>
          <p:nvSpPr>
            <p:cNvPr id="24" name="TextBox 23">
              <a:extLst>
                <a:ext uri="{FF2B5EF4-FFF2-40B4-BE49-F238E27FC236}">
                  <a16:creationId xmlns:a16="http://schemas.microsoft.com/office/drawing/2014/main" id="{282E134A-E4DA-4C7E-9D5A-3A3B86A8BF22}"/>
                </a:ext>
              </a:extLst>
            </p:cNvPr>
            <p:cNvSpPr txBox="1"/>
            <p:nvPr/>
          </p:nvSpPr>
          <p:spPr>
            <a:xfrm>
              <a:off x="2479746" y="4005829"/>
              <a:ext cx="2449773" cy="1200329"/>
            </a:xfrm>
            <a:prstGeom prst="rect">
              <a:avLst/>
            </a:prstGeom>
            <a:noFill/>
          </p:spPr>
          <p:txBody>
            <a:bodyPr wrap="square" rtlCol="0">
              <a:spAutoFit/>
            </a:bodyPr>
            <a:lstStyle/>
            <a:p>
              <a:pPr algn="ctr"/>
              <a:r>
                <a:rPr lang="fr-FR" sz="2400" dirty="0">
                  <a:solidFill>
                    <a:schemeClr val="bg1"/>
                  </a:solidFill>
                </a:rPr>
                <a:t>Progression et réalisation des bénéfices</a:t>
              </a:r>
            </a:p>
          </p:txBody>
        </p:sp>
        <p:grpSp>
          <p:nvGrpSpPr>
            <p:cNvPr id="10" name="Group 9">
              <a:extLst>
                <a:ext uri="{FF2B5EF4-FFF2-40B4-BE49-F238E27FC236}">
                  <a16:creationId xmlns:a16="http://schemas.microsoft.com/office/drawing/2014/main" id="{AD33AB72-DAAA-4574-87E5-8ABDB27EDF81}"/>
                </a:ext>
              </a:extLst>
            </p:cNvPr>
            <p:cNvGrpSpPr/>
            <p:nvPr/>
          </p:nvGrpSpPr>
          <p:grpSpPr>
            <a:xfrm>
              <a:off x="2687875" y="1941172"/>
              <a:ext cx="2033516" cy="1719618"/>
              <a:chOff x="2687875" y="1941172"/>
              <a:chExt cx="2033516" cy="1719618"/>
            </a:xfrm>
          </p:grpSpPr>
          <p:sp>
            <p:nvSpPr>
              <p:cNvPr id="20" name="Rectangle 19">
                <a:extLst>
                  <a:ext uri="{FF2B5EF4-FFF2-40B4-BE49-F238E27FC236}">
                    <a16:creationId xmlns:a16="http://schemas.microsoft.com/office/drawing/2014/main" id="{1B0AF9C1-BCB9-4EBF-8972-3E6E6E023094}"/>
                  </a:ext>
                </a:extLst>
              </p:cNvPr>
              <p:cNvSpPr/>
              <p:nvPr/>
            </p:nvSpPr>
            <p:spPr>
              <a:xfrm>
                <a:off x="2687875" y="1941172"/>
                <a:ext cx="2033516" cy="1719618"/>
              </a:xfrm>
              <a:prstGeom prst="rect">
                <a:avLst/>
              </a:pr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3" name="Picture 32">
                <a:extLst>
                  <a:ext uri="{FF2B5EF4-FFF2-40B4-BE49-F238E27FC236}">
                    <a16:creationId xmlns:a16="http://schemas.microsoft.com/office/drawing/2014/main" id="{6B420BD2-E3EF-490B-B6B4-1A44DBA3F837}"/>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3110943" y="2207291"/>
                <a:ext cx="1187381" cy="1187381"/>
              </a:xfrm>
              <a:prstGeom prst="rect">
                <a:avLst/>
              </a:prstGeom>
            </p:spPr>
          </p:pic>
        </p:grpSp>
      </p:grpSp>
      <p:grpSp>
        <p:nvGrpSpPr>
          <p:cNvPr id="42" name="Group 41">
            <a:extLst>
              <a:ext uri="{FF2B5EF4-FFF2-40B4-BE49-F238E27FC236}">
                <a16:creationId xmlns:a16="http://schemas.microsoft.com/office/drawing/2014/main" id="{EAEAC781-B138-43A2-890E-0D6914B8ECBE}"/>
              </a:ext>
            </a:extLst>
          </p:cNvPr>
          <p:cNvGrpSpPr/>
          <p:nvPr/>
        </p:nvGrpSpPr>
        <p:grpSpPr>
          <a:xfrm>
            <a:off x="4877139" y="1941172"/>
            <a:ext cx="2449773" cy="4003649"/>
            <a:chOff x="4877139" y="1941172"/>
            <a:chExt cx="2449773" cy="4003649"/>
          </a:xfrm>
        </p:grpSpPr>
        <p:sp>
          <p:nvSpPr>
            <p:cNvPr id="25" name="TextBox 24">
              <a:extLst>
                <a:ext uri="{FF2B5EF4-FFF2-40B4-BE49-F238E27FC236}">
                  <a16:creationId xmlns:a16="http://schemas.microsoft.com/office/drawing/2014/main" id="{81240BB6-026E-4AFA-A8F5-28A81258C0A7}"/>
                </a:ext>
              </a:extLst>
            </p:cNvPr>
            <p:cNvSpPr txBox="1"/>
            <p:nvPr/>
          </p:nvSpPr>
          <p:spPr>
            <a:xfrm>
              <a:off x="4877139" y="4005829"/>
              <a:ext cx="2449773" cy="1938992"/>
            </a:xfrm>
            <a:prstGeom prst="rect">
              <a:avLst/>
            </a:prstGeom>
            <a:noFill/>
          </p:spPr>
          <p:txBody>
            <a:bodyPr wrap="square" rtlCol="0">
              <a:spAutoFit/>
            </a:bodyPr>
            <a:lstStyle/>
            <a:p>
              <a:pPr algn="ctr"/>
              <a:r>
                <a:rPr lang="fr-FR" sz="2400" dirty="0">
                  <a:solidFill>
                    <a:schemeClr val="bg1"/>
                  </a:solidFill>
                </a:rPr>
                <a:t>Harmoniser nos services pour qu’ils soit en parallèle avec les attentes clientèle</a:t>
              </a:r>
            </a:p>
          </p:txBody>
        </p:sp>
        <p:grpSp>
          <p:nvGrpSpPr>
            <p:cNvPr id="28" name="Group 27">
              <a:extLst>
                <a:ext uri="{FF2B5EF4-FFF2-40B4-BE49-F238E27FC236}">
                  <a16:creationId xmlns:a16="http://schemas.microsoft.com/office/drawing/2014/main" id="{9661E5C3-C830-4F84-B1DD-38E5D16EEA75}"/>
                </a:ext>
              </a:extLst>
            </p:cNvPr>
            <p:cNvGrpSpPr/>
            <p:nvPr/>
          </p:nvGrpSpPr>
          <p:grpSpPr>
            <a:xfrm>
              <a:off x="4991811" y="1941172"/>
              <a:ext cx="2033516" cy="1719618"/>
              <a:chOff x="4991811" y="1941172"/>
              <a:chExt cx="2033516" cy="1719618"/>
            </a:xfrm>
          </p:grpSpPr>
          <p:sp>
            <p:nvSpPr>
              <p:cNvPr id="23" name="Rectangle 22">
                <a:extLst>
                  <a:ext uri="{FF2B5EF4-FFF2-40B4-BE49-F238E27FC236}">
                    <a16:creationId xmlns:a16="http://schemas.microsoft.com/office/drawing/2014/main" id="{1F8F8CE1-B7BB-45A8-91B2-73C7DBE91480}"/>
                  </a:ext>
                </a:extLst>
              </p:cNvPr>
              <p:cNvSpPr/>
              <p:nvPr/>
            </p:nvSpPr>
            <p:spPr>
              <a:xfrm>
                <a:off x="4991811" y="1941172"/>
                <a:ext cx="2033516" cy="1719618"/>
              </a:xfrm>
              <a:prstGeom prst="rect">
                <a:avLst/>
              </a:pr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5" name="Picture 34">
                <a:extLst>
                  <a:ext uri="{FF2B5EF4-FFF2-40B4-BE49-F238E27FC236}">
                    <a16:creationId xmlns:a16="http://schemas.microsoft.com/office/drawing/2014/main" id="{972BC03D-217D-4503-B65F-B83DB9EB8E89}"/>
                  </a:ext>
                </a:extLst>
              </p:cNvPr>
              <p:cNvPicPr>
                <a:picLocks noChangeAspect="1"/>
              </p:cNvPicPr>
              <p:nvPr/>
            </p:nvPicPr>
            <p:blipFill>
              <a:blip r:embed="rId10">
                <a:lum bright="70000" contrast="-70000"/>
                <a:extLst>
                  <a:ext uri="{BEBA8EAE-BF5A-486C-A8C5-ECC9F3942E4B}">
                    <a14:imgProps xmlns:a14="http://schemas.microsoft.com/office/drawing/2010/main">
                      <a14:imgLayer r:embed="rId11">
                        <a14:imgEffect>
                          <a14:artisticPhotocopy/>
                        </a14:imgEffect>
                      </a14:imgLayer>
                    </a14:imgProps>
                  </a:ext>
                  <a:ext uri="{28A0092B-C50C-407E-A947-70E740481C1C}">
                    <a14:useLocalDpi xmlns:a14="http://schemas.microsoft.com/office/drawing/2010/main" val="0"/>
                  </a:ext>
                </a:extLst>
              </a:blip>
              <a:stretch>
                <a:fillRect/>
              </a:stretch>
            </p:blipFill>
            <p:spPr>
              <a:xfrm>
                <a:off x="5414879" y="2207291"/>
                <a:ext cx="1187381" cy="1187381"/>
              </a:xfrm>
              <a:prstGeom prst="rect">
                <a:avLst/>
              </a:prstGeom>
            </p:spPr>
          </p:pic>
        </p:grpSp>
      </p:grpSp>
      <p:grpSp>
        <p:nvGrpSpPr>
          <p:cNvPr id="30" name="Group 29">
            <a:extLst>
              <a:ext uri="{FF2B5EF4-FFF2-40B4-BE49-F238E27FC236}">
                <a16:creationId xmlns:a16="http://schemas.microsoft.com/office/drawing/2014/main" id="{71B3E347-FDAF-47E3-AFA5-B256AC6EC43A}"/>
              </a:ext>
            </a:extLst>
          </p:cNvPr>
          <p:cNvGrpSpPr/>
          <p:nvPr/>
        </p:nvGrpSpPr>
        <p:grpSpPr>
          <a:xfrm>
            <a:off x="9727904" y="5725395"/>
            <a:ext cx="2671763" cy="1016000"/>
            <a:chOff x="9727904" y="5725395"/>
            <a:chExt cx="2671763" cy="1016000"/>
          </a:xfrm>
        </p:grpSpPr>
        <p:grpSp>
          <p:nvGrpSpPr>
            <p:cNvPr id="32" name="Group 15">
              <a:extLst>
                <a:ext uri="{FF2B5EF4-FFF2-40B4-BE49-F238E27FC236}">
                  <a16:creationId xmlns:a16="http://schemas.microsoft.com/office/drawing/2014/main" id="{11707D50-4C02-4C01-B198-50D9039F9258}"/>
                </a:ext>
              </a:extLst>
            </p:cNvPr>
            <p:cNvGrpSpPr>
              <a:grpSpLocks/>
            </p:cNvGrpSpPr>
            <p:nvPr/>
          </p:nvGrpSpPr>
          <p:grpSpPr bwMode="auto">
            <a:xfrm>
              <a:off x="9727904" y="5725395"/>
              <a:ext cx="2671763" cy="1016000"/>
              <a:chOff x="6586820" y="604618"/>
              <a:chExt cx="2671693" cy="1015663"/>
            </a:xfrm>
          </p:grpSpPr>
          <p:pic>
            <p:nvPicPr>
              <p:cNvPr id="36" name="Picture 16">
                <a:extLst>
                  <a:ext uri="{FF2B5EF4-FFF2-40B4-BE49-F238E27FC236}">
                    <a16:creationId xmlns:a16="http://schemas.microsoft.com/office/drawing/2014/main" id="{0232765C-EB86-4D46-BC66-77FC0A4B068D}"/>
                  </a:ext>
                </a:extLst>
              </p:cNvPr>
              <p:cNvPicPr>
                <a:picLocks noChangeAspect="1" noChangeArrowheads="1"/>
              </p:cNvPicPr>
              <p:nvPr/>
            </p:nvPicPr>
            <p:blipFill>
              <a:blip r:embed="rId1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Box 17">
                <a:extLst>
                  <a:ext uri="{FF2B5EF4-FFF2-40B4-BE49-F238E27FC236}">
                    <a16:creationId xmlns:a16="http://schemas.microsoft.com/office/drawing/2014/main" id="{C2E23A6B-F6C0-447D-A807-DAE973FA7387}"/>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34" name="Freeform: Shape 33">
              <a:extLst>
                <a:ext uri="{FF2B5EF4-FFF2-40B4-BE49-F238E27FC236}">
                  <a16:creationId xmlns:a16="http://schemas.microsoft.com/office/drawing/2014/main" id="{FD526D3C-5579-435C-B731-A0C38B125A0C}"/>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00788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500"/>
                                        <p:tgtEl>
                                          <p:spTgt spid="4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500"/>
                                        <p:tgtEl>
                                          <p:spTgt spid="4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F8D3A12-1018-4625-AE68-4EC021FC5476}"/>
              </a:ext>
            </a:extLst>
          </p:cNvPr>
          <p:cNvGrpSpPr/>
          <p:nvPr/>
        </p:nvGrpSpPr>
        <p:grpSpPr>
          <a:xfrm>
            <a:off x="81759" y="1627115"/>
            <a:ext cx="2935675" cy="4616388"/>
            <a:chOff x="81759" y="1627115"/>
            <a:chExt cx="2935675" cy="4616388"/>
          </a:xfrm>
        </p:grpSpPr>
        <p:grpSp>
          <p:nvGrpSpPr>
            <p:cNvPr id="45" name="Group 44">
              <a:extLst>
                <a:ext uri="{FF2B5EF4-FFF2-40B4-BE49-F238E27FC236}">
                  <a16:creationId xmlns:a16="http://schemas.microsoft.com/office/drawing/2014/main" id="{C48006BE-02A2-4FEF-8EC0-AF8AFE2529B3}"/>
                </a:ext>
              </a:extLst>
            </p:cNvPr>
            <p:cNvGrpSpPr/>
            <p:nvPr/>
          </p:nvGrpSpPr>
          <p:grpSpPr>
            <a:xfrm>
              <a:off x="81759" y="1627115"/>
              <a:ext cx="2935675" cy="4616388"/>
              <a:chOff x="3792414" y="1120806"/>
              <a:chExt cx="2935675" cy="4616388"/>
            </a:xfrm>
          </p:grpSpPr>
          <p:grpSp>
            <p:nvGrpSpPr>
              <p:cNvPr id="20" name="Group 19">
                <a:extLst>
                  <a:ext uri="{FF2B5EF4-FFF2-40B4-BE49-F238E27FC236}">
                    <a16:creationId xmlns:a16="http://schemas.microsoft.com/office/drawing/2014/main" id="{E92C45F7-022F-4B0E-A074-3F9C98C02E8A}"/>
                  </a:ext>
                </a:extLst>
              </p:cNvPr>
              <p:cNvGrpSpPr/>
              <p:nvPr/>
            </p:nvGrpSpPr>
            <p:grpSpPr>
              <a:xfrm>
                <a:off x="3792414" y="1120806"/>
                <a:ext cx="2935675" cy="4616388"/>
                <a:chOff x="497150" y="1083076"/>
                <a:chExt cx="2935675" cy="4616388"/>
              </a:xfrm>
            </p:grpSpPr>
            <p:sp>
              <p:nvSpPr>
                <p:cNvPr id="21" name="Freeform: Shape 20">
                  <a:extLst>
                    <a:ext uri="{FF2B5EF4-FFF2-40B4-BE49-F238E27FC236}">
                      <a16:creationId xmlns:a16="http://schemas.microsoft.com/office/drawing/2014/main" id="{A039CB57-6221-4F24-A616-3E835B82CFA0}"/>
                    </a:ext>
                  </a:extLst>
                </p:cNvPr>
                <p:cNvSpPr/>
                <p:nvPr/>
              </p:nvSpPr>
              <p:spPr>
                <a:xfrm rot="10800000">
                  <a:off x="497150" y="1083076"/>
                  <a:ext cx="1189608" cy="1189608"/>
                </a:xfrm>
                <a:custGeom>
                  <a:avLst/>
                  <a:gdLst>
                    <a:gd name="connsiteX0" fmla="*/ 927718 w 1189608"/>
                    <a:gd name="connsiteY0" fmla="*/ 1189608 h 1189608"/>
                    <a:gd name="connsiteX1" fmla="*/ 0 w 1189608"/>
                    <a:gd name="connsiteY1" fmla="*/ 1189608 h 1189608"/>
                    <a:gd name="connsiteX2" fmla="*/ 0 w 1189608"/>
                    <a:gd name="connsiteY2" fmla="*/ 0 h 1189608"/>
                    <a:gd name="connsiteX3" fmla="*/ 1189608 w 1189608"/>
                    <a:gd name="connsiteY3" fmla="*/ 0 h 1189608"/>
                    <a:gd name="connsiteX4" fmla="*/ 1189608 w 1189608"/>
                    <a:gd name="connsiteY4" fmla="*/ 927718 h 1189608"/>
                    <a:gd name="connsiteX5" fmla="*/ 927718 w 1189608"/>
                    <a:gd name="connsiteY5" fmla="*/ 1189608 h 118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9608" h="1189608">
                      <a:moveTo>
                        <a:pt x="927718" y="1189608"/>
                      </a:moveTo>
                      <a:lnTo>
                        <a:pt x="0" y="1189608"/>
                      </a:lnTo>
                      <a:lnTo>
                        <a:pt x="0" y="0"/>
                      </a:lnTo>
                      <a:lnTo>
                        <a:pt x="1189608" y="0"/>
                      </a:lnTo>
                      <a:lnTo>
                        <a:pt x="1189608" y="927718"/>
                      </a:lnTo>
                      <a:cubicBezTo>
                        <a:pt x="1189608" y="1072356"/>
                        <a:pt x="1072356" y="1189608"/>
                        <a:pt x="927718" y="1189608"/>
                      </a:cubicBez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72A4B3B1-BDC7-4964-AF15-A70CAFC7DE14}"/>
                    </a:ext>
                  </a:extLst>
                </p:cNvPr>
                <p:cNvSpPr/>
                <p:nvPr/>
              </p:nvSpPr>
              <p:spPr>
                <a:xfrm>
                  <a:off x="701335" y="1287262"/>
                  <a:ext cx="2731490" cy="4412202"/>
                </a:xfrm>
                <a:prstGeom prst="roundRect">
                  <a:avLst>
                    <a:gd name="adj" fmla="val 9190"/>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FC88DFA0-CC2F-438A-99B2-A665E241CBE3}"/>
                    </a:ext>
                  </a:extLst>
                </p:cNvPr>
                <p:cNvSpPr/>
                <p:nvPr/>
              </p:nvSpPr>
              <p:spPr>
                <a:xfrm rot="5400000">
                  <a:off x="497150" y="1083076"/>
                  <a:ext cx="1189608" cy="1189608"/>
                </a:xfrm>
                <a:custGeom>
                  <a:avLst/>
                  <a:gdLst>
                    <a:gd name="connsiteX0" fmla="*/ 0 w 1189608"/>
                    <a:gd name="connsiteY0" fmla="*/ 927718 h 1189608"/>
                    <a:gd name="connsiteX1" fmla="*/ 0 w 1189608"/>
                    <a:gd name="connsiteY1" fmla="*/ 0 h 1189608"/>
                    <a:gd name="connsiteX2" fmla="*/ 1189608 w 1189608"/>
                    <a:gd name="connsiteY2" fmla="*/ 1189608 h 1189608"/>
                    <a:gd name="connsiteX3" fmla="*/ 261890 w 1189608"/>
                    <a:gd name="connsiteY3" fmla="*/ 1189608 h 1189608"/>
                    <a:gd name="connsiteX4" fmla="*/ 0 w 1189608"/>
                    <a:gd name="connsiteY4" fmla="*/ 927718 h 1189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08" h="1189608">
                      <a:moveTo>
                        <a:pt x="0" y="927718"/>
                      </a:moveTo>
                      <a:lnTo>
                        <a:pt x="0" y="0"/>
                      </a:lnTo>
                      <a:lnTo>
                        <a:pt x="1189608" y="1189608"/>
                      </a:lnTo>
                      <a:lnTo>
                        <a:pt x="261890" y="1189608"/>
                      </a:lnTo>
                      <a:cubicBezTo>
                        <a:pt x="117252" y="1189608"/>
                        <a:pt x="0" y="1072356"/>
                        <a:pt x="0" y="92771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ABC70FDE-47BA-4CC8-B89A-2DA7B33F7447}"/>
                  </a:ext>
                </a:extLst>
              </p:cNvPr>
              <p:cNvGrpSpPr/>
              <p:nvPr/>
            </p:nvGrpSpPr>
            <p:grpSpPr>
              <a:xfrm>
                <a:off x="4092005" y="1546481"/>
                <a:ext cx="2540678" cy="4107440"/>
                <a:chOff x="8624532" y="782693"/>
                <a:chExt cx="3374904" cy="4107440"/>
              </a:xfrm>
            </p:grpSpPr>
            <p:sp>
              <p:nvSpPr>
                <p:cNvPr id="35" name="TextBox 34">
                  <a:extLst>
                    <a:ext uri="{FF2B5EF4-FFF2-40B4-BE49-F238E27FC236}">
                      <a16:creationId xmlns:a16="http://schemas.microsoft.com/office/drawing/2014/main" id="{297FAD91-3BBD-40B8-85DE-A6FBA43CAF25}"/>
                    </a:ext>
                  </a:extLst>
                </p:cNvPr>
                <p:cNvSpPr txBox="1"/>
                <p:nvPr/>
              </p:nvSpPr>
              <p:spPr>
                <a:xfrm>
                  <a:off x="9192549" y="782693"/>
                  <a:ext cx="2565501" cy="923330"/>
                </a:xfrm>
                <a:prstGeom prst="rect">
                  <a:avLst/>
                </a:prstGeom>
                <a:noFill/>
              </p:spPr>
              <p:txBody>
                <a:bodyPr wrap="square" lIns="0" rIns="0" rtlCol="0" anchor="b">
                  <a:spAutoFit/>
                </a:bodyPr>
                <a:lstStyle/>
                <a:p>
                  <a:pPr lvl="0" algn="ctr"/>
                  <a:r>
                    <a:rPr lang="fr-FR" b="1" i="1" dirty="0"/>
                    <a:t>Lavage et vidanges de toutes sortes de véhicules </a:t>
                  </a:r>
                  <a:endParaRPr lang="fr-FR" dirty="0"/>
                </a:p>
              </p:txBody>
            </p:sp>
            <p:sp>
              <p:nvSpPr>
                <p:cNvPr id="36" name="TextBox 35">
                  <a:extLst>
                    <a:ext uri="{FF2B5EF4-FFF2-40B4-BE49-F238E27FC236}">
                      <a16:creationId xmlns:a16="http://schemas.microsoft.com/office/drawing/2014/main" id="{AC6CDF26-7E8B-4623-8338-5219D22B1363}"/>
                    </a:ext>
                  </a:extLst>
                </p:cNvPr>
                <p:cNvSpPr txBox="1"/>
                <p:nvPr/>
              </p:nvSpPr>
              <p:spPr>
                <a:xfrm>
                  <a:off x="8624532" y="1750812"/>
                  <a:ext cx="3374904" cy="3139321"/>
                </a:xfrm>
                <a:prstGeom prst="rect">
                  <a:avLst/>
                </a:prstGeom>
                <a:noFill/>
              </p:spPr>
              <p:txBody>
                <a:bodyPr wrap="square" lIns="0" rIns="0" rtlCol="0" anchor="t">
                  <a:spAutoFit/>
                </a:bodyPr>
                <a:lstStyle/>
                <a:p>
                  <a:pPr algn="ctr"/>
                  <a:r>
                    <a:rPr lang="fr-FR" dirty="0"/>
                    <a:t>-Lavage externe/interne complet</a:t>
                  </a:r>
                </a:p>
                <a:p>
                  <a:pPr algn="ctr"/>
                  <a:r>
                    <a:rPr lang="fr-FR" dirty="0"/>
                    <a:t>(manuel, lavage rapide ,..)</a:t>
                  </a:r>
                </a:p>
                <a:p>
                  <a:pPr algn="ctr"/>
                  <a:r>
                    <a:rPr lang="fr-FR" dirty="0"/>
                    <a:t>-Lavage rapide et efficace de qualité sans endommager la peinture a prix raisonnable à n’importe quel endroit</a:t>
                  </a:r>
                </a:p>
                <a:p>
                  <a:pPr algn="ctr"/>
                  <a:r>
                    <a:rPr lang="fr-FR" dirty="0"/>
                    <a:t>-Vidange par des professionnels hautement qualifiés.</a:t>
                  </a:r>
                </a:p>
              </p:txBody>
            </p:sp>
          </p:grpSp>
        </p:grpSp>
        <p:pic>
          <p:nvPicPr>
            <p:cNvPr id="101" name="Picture 100">
              <a:extLst>
                <a:ext uri="{FF2B5EF4-FFF2-40B4-BE49-F238E27FC236}">
                  <a16:creationId xmlns:a16="http://schemas.microsoft.com/office/drawing/2014/main" id="{CC406755-0B0D-4732-8CCF-B229D101367C}"/>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173050" y="1682783"/>
              <a:ext cx="533820" cy="533820"/>
            </a:xfrm>
            <a:prstGeom prst="rect">
              <a:avLst/>
            </a:prstGeom>
          </p:spPr>
        </p:pic>
      </p:grpSp>
      <p:grpSp>
        <p:nvGrpSpPr>
          <p:cNvPr id="3" name="Group 2">
            <a:extLst>
              <a:ext uri="{FF2B5EF4-FFF2-40B4-BE49-F238E27FC236}">
                <a16:creationId xmlns:a16="http://schemas.microsoft.com/office/drawing/2014/main" id="{1816ED27-0BD9-4D99-8D49-4BD02D9BD4FE}"/>
              </a:ext>
            </a:extLst>
          </p:cNvPr>
          <p:cNvGrpSpPr/>
          <p:nvPr/>
        </p:nvGrpSpPr>
        <p:grpSpPr>
          <a:xfrm>
            <a:off x="3113171" y="1627115"/>
            <a:ext cx="2935675" cy="4616388"/>
            <a:chOff x="3113171" y="1627115"/>
            <a:chExt cx="2935675" cy="4616388"/>
          </a:xfrm>
        </p:grpSpPr>
        <p:grpSp>
          <p:nvGrpSpPr>
            <p:cNvPr id="73" name="Group 72">
              <a:extLst>
                <a:ext uri="{FF2B5EF4-FFF2-40B4-BE49-F238E27FC236}">
                  <a16:creationId xmlns:a16="http://schemas.microsoft.com/office/drawing/2014/main" id="{9187EF6A-8BDE-4FB2-8305-62D77089DBB8}"/>
                </a:ext>
              </a:extLst>
            </p:cNvPr>
            <p:cNvGrpSpPr/>
            <p:nvPr/>
          </p:nvGrpSpPr>
          <p:grpSpPr>
            <a:xfrm>
              <a:off x="3113171" y="1627115"/>
              <a:ext cx="2935675" cy="4616388"/>
              <a:chOff x="3792414" y="1120806"/>
              <a:chExt cx="2935675" cy="4616388"/>
            </a:xfrm>
          </p:grpSpPr>
          <p:grpSp>
            <p:nvGrpSpPr>
              <p:cNvPr id="74" name="Group 73">
                <a:extLst>
                  <a:ext uri="{FF2B5EF4-FFF2-40B4-BE49-F238E27FC236}">
                    <a16:creationId xmlns:a16="http://schemas.microsoft.com/office/drawing/2014/main" id="{A70CF552-AFD9-440D-B7FD-A28743FC6E18}"/>
                  </a:ext>
                </a:extLst>
              </p:cNvPr>
              <p:cNvGrpSpPr/>
              <p:nvPr/>
            </p:nvGrpSpPr>
            <p:grpSpPr>
              <a:xfrm>
                <a:off x="3792414" y="1120806"/>
                <a:ext cx="2935675" cy="4616388"/>
                <a:chOff x="497150" y="1083076"/>
                <a:chExt cx="2935675" cy="4616388"/>
              </a:xfrm>
            </p:grpSpPr>
            <p:sp>
              <p:nvSpPr>
                <p:cNvPr id="79" name="Freeform: Shape 78">
                  <a:extLst>
                    <a:ext uri="{FF2B5EF4-FFF2-40B4-BE49-F238E27FC236}">
                      <a16:creationId xmlns:a16="http://schemas.microsoft.com/office/drawing/2014/main" id="{59A719FA-7366-49B4-8B37-E63BD89D930F}"/>
                    </a:ext>
                  </a:extLst>
                </p:cNvPr>
                <p:cNvSpPr/>
                <p:nvPr/>
              </p:nvSpPr>
              <p:spPr>
                <a:xfrm rot="10800000">
                  <a:off x="497150" y="1083076"/>
                  <a:ext cx="1189608" cy="1189608"/>
                </a:xfrm>
                <a:custGeom>
                  <a:avLst/>
                  <a:gdLst>
                    <a:gd name="connsiteX0" fmla="*/ 927718 w 1189608"/>
                    <a:gd name="connsiteY0" fmla="*/ 1189608 h 1189608"/>
                    <a:gd name="connsiteX1" fmla="*/ 0 w 1189608"/>
                    <a:gd name="connsiteY1" fmla="*/ 1189608 h 1189608"/>
                    <a:gd name="connsiteX2" fmla="*/ 0 w 1189608"/>
                    <a:gd name="connsiteY2" fmla="*/ 0 h 1189608"/>
                    <a:gd name="connsiteX3" fmla="*/ 1189608 w 1189608"/>
                    <a:gd name="connsiteY3" fmla="*/ 0 h 1189608"/>
                    <a:gd name="connsiteX4" fmla="*/ 1189608 w 1189608"/>
                    <a:gd name="connsiteY4" fmla="*/ 927718 h 1189608"/>
                    <a:gd name="connsiteX5" fmla="*/ 927718 w 1189608"/>
                    <a:gd name="connsiteY5" fmla="*/ 1189608 h 118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9608" h="1189608">
                      <a:moveTo>
                        <a:pt x="927718" y="1189608"/>
                      </a:moveTo>
                      <a:lnTo>
                        <a:pt x="0" y="1189608"/>
                      </a:lnTo>
                      <a:lnTo>
                        <a:pt x="0" y="0"/>
                      </a:lnTo>
                      <a:lnTo>
                        <a:pt x="1189608" y="0"/>
                      </a:lnTo>
                      <a:lnTo>
                        <a:pt x="1189608" y="927718"/>
                      </a:lnTo>
                      <a:cubicBezTo>
                        <a:pt x="1189608" y="1072356"/>
                        <a:pt x="1072356" y="1189608"/>
                        <a:pt x="927718" y="1189608"/>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Rounded Corners 79">
                  <a:extLst>
                    <a:ext uri="{FF2B5EF4-FFF2-40B4-BE49-F238E27FC236}">
                      <a16:creationId xmlns:a16="http://schemas.microsoft.com/office/drawing/2014/main" id="{887AEE31-E48C-44AF-B779-D68C481AF0F1}"/>
                    </a:ext>
                  </a:extLst>
                </p:cNvPr>
                <p:cNvSpPr/>
                <p:nvPr/>
              </p:nvSpPr>
              <p:spPr>
                <a:xfrm>
                  <a:off x="701335" y="1287262"/>
                  <a:ext cx="2731490" cy="4412202"/>
                </a:xfrm>
                <a:prstGeom prst="roundRect">
                  <a:avLst>
                    <a:gd name="adj" fmla="val 9190"/>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Shape 80">
                  <a:extLst>
                    <a:ext uri="{FF2B5EF4-FFF2-40B4-BE49-F238E27FC236}">
                      <a16:creationId xmlns:a16="http://schemas.microsoft.com/office/drawing/2014/main" id="{A932F726-9E60-4A51-9146-20015C090838}"/>
                    </a:ext>
                  </a:extLst>
                </p:cNvPr>
                <p:cNvSpPr/>
                <p:nvPr/>
              </p:nvSpPr>
              <p:spPr>
                <a:xfrm rot="5400000">
                  <a:off x="497150" y="1083076"/>
                  <a:ext cx="1189608" cy="1189608"/>
                </a:xfrm>
                <a:custGeom>
                  <a:avLst/>
                  <a:gdLst>
                    <a:gd name="connsiteX0" fmla="*/ 0 w 1189608"/>
                    <a:gd name="connsiteY0" fmla="*/ 927718 h 1189608"/>
                    <a:gd name="connsiteX1" fmla="*/ 0 w 1189608"/>
                    <a:gd name="connsiteY1" fmla="*/ 0 h 1189608"/>
                    <a:gd name="connsiteX2" fmla="*/ 1189608 w 1189608"/>
                    <a:gd name="connsiteY2" fmla="*/ 1189608 h 1189608"/>
                    <a:gd name="connsiteX3" fmla="*/ 261890 w 1189608"/>
                    <a:gd name="connsiteY3" fmla="*/ 1189608 h 1189608"/>
                    <a:gd name="connsiteX4" fmla="*/ 0 w 1189608"/>
                    <a:gd name="connsiteY4" fmla="*/ 927718 h 1189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08" h="1189608">
                      <a:moveTo>
                        <a:pt x="0" y="927718"/>
                      </a:moveTo>
                      <a:lnTo>
                        <a:pt x="0" y="0"/>
                      </a:lnTo>
                      <a:lnTo>
                        <a:pt x="1189608" y="1189608"/>
                      </a:lnTo>
                      <a:lnTo>
                        <a:pt x="261890" y="1189608"/>
                      </a:lnTo>
                      <a:cubicBezTo>
                        <a:pt x="117252" y="1189608"/>
                        <a:pt x="0" y="1072356"/>
                        <a:pt x="0" y="927718"/>
                      </a:cubicBezTo>
                      <a:close/>
                    </a:path>
                  </a:pathLst>
                </a:custGeom>
                <a:solidFill>
                  <a:srgbClr val="FFA2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Group 75">
                <a:extLst>
                  <a:ext uri="{FF2B5EF4-FFF2-40B4-BE49-F238E27FC236}">
                    <a16:creationId xmlns:a16="http://schemas.microsoft.com/office/drawing/2014/main" id="{873DF76E-FF8C-4C80-8BC8-3C6D1005D695}"/>
                  </a:ext>
                </a:extLst>
              </p:cNvPr>
              <p:cNvGrpSpPr/>
              <p:nvPr/>
            </p:nvGrpSpPr>
            <p:grpSpPr>
              <a:xfrm>
                <a:off x="4259737" y="1546481"/>
                <a:ext cx="2205214" cy="2263718"/>
                <a:chOff x="8847344" y="782693"/>
                <a:chExt cx="2929293" cy="2263718"/>
              </a:xfrm>
            </p:grpSpPr>
            <p:sp>
              <p:nvSpPr>
                <p:cNvPr id="77" name="TextBox 76">
                  <a:extLst>
                    <a:ext uri="{FF2B5EF4-FFF2-40B4-BE49-F238E27FC236}">
                      <a16:creationId xmlns:a16="http://schemas.microsoft.com/office/drawing/2014/main" id="{26A1DBE0-6A39-4F45-A73B-D7EED7391CE9}"/>
                    </a:ext>
                  </a:extLst>
                </p:cNvPr>
                <p:cNvSpPr txBox="1"/>
                <p:nvPr/>
              </p:nvSpPr>
              <p:spPr>
                <a:xfrm>
                  <a:off x="9056791" y="782693"/>
                  <a:ext cx="2587097" cy="923330"/>
                </a:xfrm>
                <a:prstGeom prst="rect">
                  <a:avLst/>
                </a:prstGeom>
                <a:noFill/>
              </p:spPr>
              <p:txBody>
                <a:bodyPr wrap="square" lIns="0" rIns="0" rtlCol="0" anchor="b">
                  <a:spAutoFit/>
                </a:bodyPr>
                <a:lstStyle/>
                <a:p>
                  <a:pPr lvl="0" algn="ctr"/>
                  <a:r>
                    <a:rPr lang="fr-FR" b="1" i="1" dirty="0"/>
                    <a:t>Ventes de matériaux et produits associés</a:t>
                  </a:r>
                  <a:endParaRPr lang="fr-FR" dirty="0"/>
                </a:p>
              </p:txBody>
            </p:sp>
            <p:sp>
              <p:nvSpPr>
                <p:cNvPr id="78" name="TextBox 77">
                  <a:extLst>
                    <a:ext uri="{FF2B5EF4-FFF2-40B4-BE49-F238E27FC236}">
                      <a16:creationId xmlns:a16="http://schemas.microsoft.com/office/drawing/2014/main" id="{552A7DD1-203C-42CC-8887-7BCDB27A32F5}"/>
                    </a:ext>
                  </a:extLst>
                </p:cNvPr>
                <p:cNvSpPr txBox="1"/>
                <p:nvPr/>
              </p:nvSpPr>
              <p:spPr>
                <a:xfrm>
                  <a:off x="8847344" y="1846082"/>
                  <a:ext cx="2929293" cy="1200329"/>
                </a:xfrm>
                <a:prstGeom prst="rect">
                  <a:avLst/>
                </a:prstGeom>
                <a:noFill/>
              </p:spPr>
              <p:txBody>
                <a:bodyPr wrap="square" lIns="0" rIns="0" rtlCol="0" anchor="t">
                  <a:spAutoFit/>
                </a:bodyPr>
                <a:lstStyle/>
                <a:p>
                  <a:pPr algn="ctr"/>
                  <a:r>
                    <a:rPr lang="fr-FR" dirty="0"/>
                    <a:t>Magasin de ventes des produits (huiles</a:t>
                  </a:r>
                </a:p>
                <a:p>
                  <a:pPr algn="ctr"/>
                  <a:r>
                    <a:rPr lang="fr-FR" dirty="0"/>
                    <a:t> et lubrifiants </a:t>
                  </a:r>
                </a:p>
                <a:p>
                  <a:pPr algn="ctr"/>
                  <a:r>
                    <a:rPr lang="fr-FR" dirty="0"/>
                    <a:t>de moteur ,...)</a:t>
                  </a:r>
                </a:p>
              </p:txBody>
            </p:sp>
          </p:grpSp>
        </p:grpSp>
        <p:pic>
          <p:nvPicPr>
            <p:cNvPr id="103" name="Picture 102">
              <a:extLst>
                <a:ext uri="{FF2B5EF4-FFF2-40B4-BE49-F238E27FC236}">
                  <a16:creationId xmlns:a16="http://schemas.microsoft.com/office/drawing/2014/main" id="{8ECF0966-DDC8-4140-95BA-DCB79A063E5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3160784" y="1677102"/>
              <a:ext cx="547191" cy="547191"/>
            </a:xfrm>
            <a:prstGeom prst="rect">
              <a:avLst/>
            </a:prstGeom>
          </p:spPr>
        </p:pic>
      </p:grpSp>
      <p:grpSp>
        <p:nvGrpSpPr>
          <p:cNvPr id="5" name="Group 4">
            <a:extLst>
              <a:ext uri="{FF2B5EF4-FFF2-40B4-BE49-F238E27FC236}">
                <a16:creationId xmlns:a16="http://schemas.microsoft.com/office/drawing/2014/main" id="{DBF1B0AC-C77B-4909-92C9-E603D21AFCE9}"/>
              </a:ext>
            </a:extLst>
          </p:cNvPr>
          <p:cNvGrpSpPr/>
          <p:nvPr/>
        </p:nvGrpSpPr>
        <p:grpSpPr>
          <a:xfrm>
            <a:off x="9175994" y="1627115"/>
            <a:ext cx="2935675" cy="4616388"/>
            <a:chOff x="9175994" y="1627115"/>
            <a:chExt cx="2935675" cy="4616388"/>
          </a:xfrm>
        </p:grpSpPr>
        <p:grpSp>
          <p:nvGrpSpPr>
            <p:cNvPr id="91" name="Group 90">
              <a:extLst>
                <a:ext uri="{FF2B5EF4-FFF2-40B4-BE49-F238E27FC236}">
                  <a16:creationId xmlns:a16="http://schemas.microsoft.com/office/drawing/2014/main" id="{DD653F42-C4C7-41BF-A79B-CDD6C52DAEF4}"/>
                </a:ext>
              </a:extLst>
            </p:cNvPr>
            <p:cNvGrpSpPr/>
            <p:nvPr/>
          </p:nvGrpSpPr>
          <p:grpSpPr>
            <a:xfrm>
              <a:off x="9175994" y="1627115"/>
              <a:ext cx="2935675" cy="4616388"/>
              <a:chOff x="3792414" y="1120806"/>
              <a:chExt cx="2935675" cy="4616388"/>
            </a:xfrm>
          </p:grpSpPr>
          <p:grpSp>
            <p:nvGrpSpPr>
              <p:cNvPr id="92" name="Group 91">
                <a:extLst>
                  <a:ext uri="{FF2B5EF4-FFF2-40B4-BE49-F238E27FC236}">
                    <a16:creationId xmlns:a16="http://schemas.microsoft.com/office/drawing/2014/main" id="{6693AFB0-8688-4A83-96F4-2B75BA458FE0}"/>
                  </a:ext>
                </a:extLst>
              </p:cNvPr>
              <p:cNvGrpSpPr/>
              <p:nvPr/>
            </p:nvGrpSpPr>
            <p:grpSpPr>
              <a:xfrm>
                <a:off x="3792414" y="1120806"/>
                <a:ext cx="2935675" cy="4616388"/>
                <a:chOff x="497150" y="1083076"/>
                <a:chExt cx="2935675" cy="4616388"/>
              </a:xfrm>
            </p:grpSpPr>
            <p:sp>
              <p:nvSpPr>
                <p:cNvPr id="97" name="Freeform: Shape 96">
                  <a:extLst>
                    <a:ext uri="{FF2B5EF4-FFF2-40B4-BE49-F238E27FC236}">
                      <a16:creationId xmlns:a16="http://schemas.microsoft.com/office/drawing/2014/main" id="{1CF9985F-3D0C-4BB7-8CDF-E7417A931AE2}"/>
                    </a:ext>
                  </a:extLst>
                </p:cNvPr>
                <p:cNvSpPr/>
                <p:nvPr/>
              </p:nvSpPr>
              <p:spPr>
                <a:xfrm rot="10800000">
                  <a:off x="497150" y="1083076"/>
                  <a:ext cx="1189608" cy="1189608"/>
                </a:xfrm>
                <a:custGeom>
                  <a:avLst/>
                  <a:gdLst>
                    <a:gd name="connsiteX0" fmla="*/ 927718 w 1189608"/>
                    <a:gd name="connsiteY0" fmla="*/ 1189608 h 1189608"/>
                    <a:gd name="connsiteX1" fmla="*/ 0 w 1189608"/>
                    <a:gd name="connsiteY1" fmla="*/ 1189608 h 1189608"/>
                    <a:gd name="connsiteX2" fmla="*/ 0 w 1189608"/>
                    <a:gd name="connsiteY2" fmla="*/ 0 h 1189608"/>
                    <a:gd name="connsiteX3" fmla="*/ 1189608 w 1189608"/>
                    <a:gd name="connsiteY3" fmla="*/ 0 h 1189608"/>
                    <a:gd name="connsiteX4" fmla="*/ 1189608 w 1189608"/>
                    <a:gd name="connsiteY4" fmla="*/ 927718 h 1189608"/>
                    <a:gd name="connsiteX5" fmla="*/ 927718 w 1189608"/>
                    <a:gd name="connsiteY5" fmla="*/ 1189608 h 118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9608" h="1189608">
                      <a:moveTo>
                        <a:pt x="927718" y="1189608"/>
                      </a:moveTo>
                      <a:lnTo>
                        <a:pt x="0" y="1189608"/>
                      </a:lnTo>
                      <a:lnTo>
                        <a:pt x="0" y="0"/>
                      </a:lnTo>
                      <a:lnTo>
                        <a:pt x="1189608" y="0"/>
                      </a:lnTo>
                      <a:lnTo>
                        <a:pt x="1189608" y="927718"/>
                      </a:lnTo>
                      <a:cubicBezTo>
                        <a:pt x="1189608" y="1072356"/>
                        <a:pt x="1072356" y="1189608"/>
                        <a:pt x="927718" y="1189608"/>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Rounded Corners 97">
                  <a:extLst>
                    <a:ext uri="{FF2B5EF4-FFF2-40B4-BE49-F238E27FC236}">
                      <a16:creationId xmlns:a16="http://schemas.microsoft.com/office/drawing/2014/main" id="{9F1CBD2C-28DA-464A-91A1-4FEC57F518F4}"/>
                    </a:ext>
                  </a:extLst>
                </p:cNvPr>
                <p:cNvSpPr/>
                <p:nvPr/>
              </p:nvSpPr>
              <p:spPr>
                <a:xfrm>
                  <a:off x="701335" y="1287262"/>
                  <a:ext cx="2731490" cy="4412202"/>
                </a:xfrm>
                <a:prstGeom prst="roundRect">
                  <a:avLst>
                    <a:gd name="adj" fmla="val 9190"/>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Shape 98">
                  <a:extLst>
                    <a:ext uri="{FF2B5EF4-FFF2-40B4-BE49-F238E27FC236}">
                      <a16:creationId xmlns:a16="http://schemas.microsoft.com/office/drawing/2014/main" id="{89E7F5FC-0B40-4BC9-A643-F5FF0671A3FC}"/>
                    </a:ext>
                  </a:extLst>
                </p:cNvPr>
                <p:cNvSpPr/>
                <p:nvPr/>
              </p:nvSpPr>
              <p:spPr>
                <a:xfrm rot="5400000">
                  <a:off x="497150" y="1083076"/>
                  <a:ext cx="1189608" cy="1189608"/>
                </a:xfrm>
                <a:custGeom>
                  <a:avLst/>
                  <a:gdLst>
                    <a:gd name="connsiteX0" fmla="*/ 0 w 1189608"/>
                    <a:gd name="connsiteY0" fmla="*/ 927718 h 1189608"/>
                    <a:gd name="connsiteX1" fmla="*/ 0 w 1189608"/>
                    <a:gd name="connsiteY1" fmla="*/ 0 h 1189608"/>
                    <a:gd name="connsiteX2" fmla="*/ 1189608 w 1189608"/>
                    <a:gd name="connsiteY2" fmla="*/ 1189608 h 1189608"/>
                    <a:gd name="connsiteX3" fmla="*/ 261890 w 1189608"/>
                    <a:gd name="connsiteY3" fmla="*/ 1189608 h 1189608"/>
                    <a:gd name="connsiteX4" fmla="*/ 0 w 1189608"/>
                    <a:gd name="connsiteY4" fmla="*/ 927718 h 1189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08" h="1189608">
                      <a:moveTo>
                        <a:pt x="0" y="927718"/>
                      </a:moveTo>
                      <a:lnTo>
                        <a:pt x="0" y="0"/>
                      </a:lnTo>
                      <a:lnTo>
                        <a:pt x="1189608" y="1189608"/>
                      </a:lnTo>
                      <a:lnTo>
                        <a:pt x="261890" y="1189608"/>
                      </a:lnTo>
                      <a:cubicBezTo>
                        <a:pt x="117252" y="1189608"/>
                        <a:pt x="0" y="1072356"/>
                        <a:pt x="0" y="927718"/>
                      </a:cubicBezTo>
                      <a:close/>
                    </a:path>
                  </a:pathLst>
                </a:custGeom>
                <a:solidFill>
                  <a:srgbClr val="FE6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4" name="Group 93">
                <a:extLst>
                  <a:ext uri="{FF2B5EF4-FFF2-40B4-BE49-F238E27FC236}">
                    <a16:creationId xmlns:a16="http://schemas.microsoft.com/office/drawing/2014/main" id="{1243B4D5-5FFF-431B-AA71-2B6AE329C6FA}"/>
                  </a:ext>
                </a:extLst>
              </p:cNvPr>
              <p:cNvGrpSpPr/>
              <p:nvPr/>
            </p:nvGrpSpPr>
            <p:grpSpPr>
              <a:xfrm>
                <a:off x="4253869" y="1689057"/>
                <a:ext cx="2211083" cy="3229136"/>
                <a:chOff x="8839546" y="925269"/>
                <a:chExt cx="2937088" cy="3229136"/>
              </a:xfrm>
            </p:grpSpPr>
            <p:sp>
              <p:nvSpPr>
                <p:cNvPr id="95" name="TextBox 94">
                  <a:extLst>
                    <a:ext uri="{FF2B5EF4-FFF2-40B4-BE49-F238E27FC236}">
                      <a16:creationId xmlns:a16="http://schemas.microsoft.com/office/drawing/2014/main" id="{E339D953-D7FF-4863-B582-2E6259862FDA}"/>
                    </a:ext>
                  </a:extLst>
                </p:cNvPr>
                <p:cNvSpPr txBox="1"/>
                <p:nvPr/>
              </p:nvSpPr>
              <p:spPr>
                <a:xfrm>
                  <a:off x="8839546" y="925269"/>
                  <a:ext cx="2937088" cy="646331"/>
                </a:xfrm>
                <a:prstGeom prst="rect">
                  <a:avLst/>
                </a:prstGeom>
                <a:noFill/>
              </p:spPr>
              <p:txBody>
                <a:bodyPr wrap="square" lIns="0" rIns="0" rtlCol="0" anchor="b">
                  <a:spAutoFit/>
                </a:bodyPr>
                <a:lstStyle/>
                <a:p>
                  <a:pPr lvl="0" algn="ctr"/>
                  <a:r>
                    <a:rPr lang="fr-FR" b="1" i="1" dirty="0"/>
                    <a:t>REPARATION MECANIQUE</a:t>
                  </a:r>
                  <a:endParaRPr lang="fr-FR" dirty="0"/>
                </a:p>
              </p:txBody>
            </p:sp>
            <p:sp>
              <p:nvSpPr>
                <p:cNvPr id="96" name="TextBox 95">
                  <a:extLst>
                    <a:ext uri="{FF2B5EF4-FFF2-40B4-BE49-F238E27FC236}">
                      <a16:creationId xmlns:a16="http://schemas.microsoft.com/office/drawing/2014/main" id="{58A9D892-D7C3-430C-A8E1-8933E46AA81D}"/>
                    </a:ext>
                  </a:extLst>
                </p:cNvPr>
                <p:cNvSpPr txBox="1"/>
                <p:nvPr/>
              </p:nvSpPr>
              <p:spPr>
                <a:xfrm>
                  <a:off x="8847341" y="1846081"/>
                  <a:ext cx="2929293" cy="2308324"/>
                </a:xfrm>
                <a:prstGeom prst="rect">
                  <a:avLst/>
                </a:prstGeom>
                <a:noFill/>
              </p:spPr>
              <p:txBody>
                <a:bodyPr wrap="square" lIns="0" rIns="0" rtlCol="0" anchor="t">
                  <a:spAutoFit/>
                </a:bodyPr>
                <a:lstStyle/>
                <a:p>
                  <a:pPr algn="ctr"/>
                  <a:r>
                    <a:rPr lang="en-US" dirty="0"/>
                    <a:t>Reparation de </a:t>
                  </a:r>
                  <a:r>
                    <a:rPr lang="en-US" dirty="0" err="1"/>
                    <a:t>toutes</a:t>
                  </a:r>
                  <a:r>
                    <a:rPr lang="en-US" dirty="0"/>
                    <a:t> </a:t>
                  </a:r>
                  <a:r>
                    <a:rPr lang="en-US" dirty="0" err="1"/>
                    <a:t>sortes</a:t>
                  </a:r>
                  <a:r>
                    <a:rPr lang="en-US" dirty="0"/>
                    <a:t> de </a:t>
                  </a:r>
                  <a:r>
                    <a:rPr lang="en-US" dirty="0" err="1"/>
                    <a:t>véhicules</a:t>
                  </a:r>
                  <a:r>
                    <a:rPr lang="en-US" dirty="0"/>
                    <a:t>,</a:t>
                  </a:r>
                  <a:endParaRPr lang="fr-FR" dirty="0"/>
                </a:p>
                <a:p>
                  <a:pPr algn="ctr"/>
                  <a:r>
                    <a:rPr lang="en-US" dirty="0" err="1"/>
                    <a:t>Changement</a:t>
                  </a:r>
                  <a:r>
                    <a:rPr lang="en-US" dirty="0"/>
                    <a:t> de </a:t>
                  </a:r>
                  <a:r>
                    <a:rPr lang="en-US" dirty="0" err="1"/>
                    <a:t>pièces</a:t>
                  </a:r>
                  <a:r>
                    <a:rPr lang="en-US" dirty="0"/>
                    <a:t> et </a:t>
                  </a:r>
                  <a:r>
                    <a:rPr lang="en-US" dirty="0" err="1"/>
                    <a:t>évaluation</a:t>
                  </a:r>
                  <a:r>
                    <a:rPr lang="en-US" dirty="0"/>
                    <a:t> </a:t>
                  </a:r>
                  <a:r>
                    <a:rPr lang="en-US" dirty="0" err="1"/>
                    <a:t>gratuite</a:t>
                  </a:r>
                  <a:r>
                    <a:rPr lang="en-US" dirty="0"/>
                    <a:t>. </a:t>
                  </a:r>
                  <a:endParaRPr lang="fr-FR" dirty="0"/>
                </a:p>
                <a:p>
                  <a:pPr algn="ctr"/>
                  <a:r>
                    <a:rPr lang="en-US" dirty="0" err="1"/>
                    <a:t>Tous</a:t>
                  </a:r>
                  <a:r>
                    <a:rPr lang="en-US" dirty="0"/>
                    <a:t> </a:t>
                  </a:r>
                  <a:r>
                    <a:rPr lang="en-US" dirty="0" err="1"/>
                    <a:t>ces</a:t>
                  </a:r>
                  <a:r>
                    <a:rPr lang="en-US" dirty="0"/>
                    <a:t> services </a:t>
                  </a:r>
                  <a:r>
                    <a:rPr lang="en-US" dirty="0" err="1"/>
                    <a:t>sont</a:t>
                  </a:r>
                  <a:r>
                    <a:rPr lang="en-US" dirty="0"/>
                    <a:t> disponible via </a:t>
                  </a:r>
                  <a:r>
                    <a:rPr lang="en-US" dirty="0" err="1"/>
                    <a:t>notre</a:t>
                  </a:r>
                  <a:r>
                    <a:rPr lang="en-US" dirty="0"/>
                    <a:t> site web «</a:t>
                  </a:r>
                  <a:r>
                    <a:rPr lang="en-US" b="1" dirty="0"/>
                    <a:t>PItomobilti.ma</a:t>
                  </a:r>
                  <a:r>
                    <a:rPr lang="en-US" dirty="0"/>
                    <a:t>»</a:t>
                  </a:r>
                  <a:endParaRPr lang="fr-FR" dirty="0"/>
                </a:p>
              </p:txBody>
            </p:sp>
          </p:grpSp>
        </p:grpSp>
        <p:pic>
          <p:nvPicPr>
            <p:cNvPr id="105" name="Picture 104">
              <a:extLst>
                <a:ext uri="{FF2B5EF4-FFF2-40B4-BE49-F238E27FC236}">
                  <a16:creationId xmlns:a16="http://schemas.microsoft.com/office/drawing/2014/main" id="{78C27CEB-F8C8-4616-AE95-DCEFF786DB7D}"/>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 uri="{28A0092B-C50C-407E-A947-70E740481C1C}">
                  <a14:useLocalDpi xmlns:a14="http://schemas.microsoft.com/office/drawing/2010/main" val="0"/>
                </a:ext>
              </a:extLst>
            </a:blip>
            <a:stretch>
              <a:fillRect/>
            </a:stretch>
          </p:blipFill>
          <p:spPr>
            <a:xfrm>
              <a:off x="9271742" y="1734925"/>
              <a:ext cx="570505" cy="570505"/>
            </a:xfrm>
            <a:prstGeom prst="rect">
              <a:avLst/>
            </a:prstGeom>
          </p:spPr>
        </p:pic>
      </p:grpSp>
      <p:grpSp>
        <p:nvGrpSpPr>
          <p:cNvPr id="4" name="Group 3">
            <a:extLst>
              <a:ext uri="{FF2B5EF4-FFF2-40B4-BE49-F238E27FC236}">
                <a16:creationId xmlns:a16="http://schemas.microsoft.com/office/drawing/2014/main" id="{BF7CF1B0-5F9D-4568-8493-92311E2A43BF}"/>
              </a:ext>
            </a:extLst>
          </p:cNvPr>
          <p:cNvGrpSpPr/>
          <p:nvPr/>
        </p:nvGrpSpPr>
        <p:grpSpPr>
          <a:xfrm>
            <a:off x="6144583" y="1627115"/>
            <a:ext cx="2935675" cy="4616388"/>
            <a:chOff x="6144583" y="1627115"/>
            <a:chExt cx="2935675" cy="4616388"/>
          </a:xfrm>
        </p:grpSpPr>
        <p:grpSp>
          <p:nvGrpSpPr>
            <p:cNvPr id="82" name="Group 81">
              <a:extLst>
                <a:ext uri="{FF2B5EF4-FFF2-40B4-BE49-F238E27FC236}">
                  <a16:creationId xmlns:a16="http://schemas.microsoft.com/office/drawing/2014/main" id="{9BFF382F-404E-4985-B057-2C1E0CF6BB4D}"/>
                </a:ext>
              </a:extLst>
            </p:cNvPr>
            <p:cNvGrpSpPr/>
            <p:nvPr/>
          </p:nvGrpSpPr>
          <p:grpSpPr>
            <a:xfrm>
              <a:off x="6144583" y="1627115"/>
              <a:ext cx="2935675" cy="4616388"/>
              <a:chOff x="3792414" y="1120806"/>
              <a:chExt cx="2935675" cy="4616388"/>
            </a:xfrm>
          </p:grpSpPr>
          <p:grpSp>
            <p:nvGrpSpPr>
              <p:cNvPr id="83" name="Group 82">
                <a:extLst>
                  <a:ext uri="{FF2B5EF4-FFF2-40B4-BE49-F238E27FC236}">
                    <a16:creationId xmlns:a16="http://schemas.microsoft.com/office/drawing/2014/main" id="{67950F49-4376-4719-8535-9E03F420F698}"/>
                  </a:ext>
                </a:extLst>
              </p:cNvPr>
              <p:cNvGrpSpPr/>
              <p:nvPr/>
            </p:nvGrpSpPr>
            <p:grpSpPr>
              <a:xfrm>
                <a:off x="3792414" y="1120806"/>
                <a:ext cx="2935675" cy="4616388"/>
                <a:chOff x="497150" y="1083076"/>
                <a:chExt cx="2935675" cy="4616388"/>
              </a:xfrm>
            </p:grpSpPr>
            <p:sp>
              <p:nvSpPr>
                <p:cNvPr id="88" name="Freeform: Shape 87">
                  <a:extLst>
                    <a:ext uri="{FF2B5EF4-FFF2-40B4-BE49-F238E27FC236}">
                      <a16:creationId xmlns:a16="http://schemas.microsoft.com/office/drawing/2014/main" id="{5F4B293B-D3CF-49C8-8B69-208747A37FF2}"/>
                    </a:ext>
                  </a:extLst>
                </p:cNvPr>
                <p:cNvSpPr/>
                <p:nvPr/>
              </p:nvSpPr>
              <p:spPr>
                <a:xfrm rot="10800000">
                  <a:off x="497150" y="1083076"/>
                  <a:ext cx="1189608" cy="1189608"/>
                </a:xfrm>
                <a:custGeom>
                  <a:avLst/>
                  <a:gdLst>
                    <a:gd name="connsiteX0" fmla="*/ 927718 w 1189608"/>
                    <a:gd name="connsiteY0" fmla="*/ 1189608 h 1189608"/>
                    <a:gd name="connsiteX1" fmla="*/ 0 w 1189608"/>
                    <a:gd name="connsiteY1" fmla="*/ 1189608 h 1189608"/>
                    <a:gd name="connsiteX2" fmla="*/ 0 w 1189608"/>
                    <a:gd name="connsiteY2" fmla="*/ 0 h 1189608"/>
                    <a:gd name="connsiteX3" fmla="*/ 1189608 w 1189608"/>
                    <a:gd name="connsiteY3" fmla="*/ 0 h 1189608"/>
                    <a:gd name="connsiteX4" fmla="*/ 1189608 w 1189608"/>
                    <a:gd name="connsiteY4" fmla="*/ 927718 h 1189608"/>
                    <a:gd name="connsiteX5" fmla="*/ 927718 w 1189608"/>
                    <a:gd name="connsiteY5" fmla="*/ 1189608 h 118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9608" h="1189608">
                      <a:moveTo>
                        <a:pt x="927718" y="1189608"/>
                      </a:moveTo>
                      <a:lnTo>
                        <a:pt x="0" y="1189608"/>
                      </a:lnTo>
                      <a:lnTo>
                        <a:pt x="0" y="0"/>
                      </a:lnTo>
                      <a:lnTo>
                        <a:pt x="1189608" y="0"/>
                      </a:lnTo>
                      <a:lnTo>
                        <a:pt x="1189608" y="927718"/>
                      </a:lnTo>
                      <a:cubicBezTo>
                        <a:pt x="1189608" y="1072356"/>
                        <a:pt x="1072356" y="1189608"/>
                        <a:pt x="927718" y="1189608"/>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Rounded Corners 88">
                  <a:extLst>
                    <a:ext uri="{FF2B5EF4-FFF2-40B4-BE49-F238E27FC236}">
                      <a16:creationId xmlns:a16="http://schemas.microsoft.com/office/drawing/2014/main" id="{DDC0BACF-1EFE-4689-9F3B-B6659DA3AAB9}"/>
                    </a:ext>
                  </a:extLst>
                </p:cNvPr>
                <p:cNvSpPr/>
                <p:nvPr/>
              </p:nvSpPr>
              <p:spPr>
                <a:xfrm>
                  <a:off x="701335" y="1287262"/>
                  <a:ext cx="2731490" cy="4412202"/>
                </a:xfrm>
                <a:prstGeom prst="roundRect">
                  <a:avLst>
                    <a:gd name="adj" fmla="val 9190"/>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a:extLst>
                    <a:ext uri="{FF2B5EF4-FFF2-40B4-BE49-F238E27FC236}">
                      <a16:creationId xmlns:a16="http://schemas.microsoft.com/office/drawing/2014/main" id="{BD6C6B1E-18C6-4562-ABD5-5BF04D67C9E9}"/>
                    </a:ext>
                  </a:extLst>
                </p:cNvPr>
                <p:cNvSpPr/>
                <p:nvPr/>
              </p:nvSpPr>
              <p:spPr>
                <a:xfrm rot="5400000">
                  <a:off x="497150" y="1083076"/>
                  <a:ext cx="1189608" cy="1189608"/>
                </a:xfrm>
                <a:custGeom>
                  <a:avLst/>
                  <a:gdLst>
                    <a:gd name="connsiteX0" fmla="*/ 0 w 1189608"/>
                    <a:gd name="connsiteY0" fmla="*/ 927718 h 1189608"/>
                    <a:gd name="connsiteX1" fmla="*/ 0 w 1189608"/>
                    <a:gd name="connsiteY1" fmla="*/ 0 h 1189608"/>
                    <a:gd name="connsiteX2" fmla="*/ 1189608 w 1189608"/>
                    <a:gd name="connsiteY2" fmla="*/ 1189608 h 1189608"/>
                    <a:gd name="connsiteX3" fmla="*/ 261890 w 1189608"/>
                    <a:gd name="connsiteY3" fmla="*/ 1189608 h 1189608"/>
                    <a:gd name="connsiteX4" fmla="*/ 0 w 1189608"/>
                    <a:gd name="connsiteY4" fmla="*/ 927718 h 1189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08" h="1189608">
                      <a:moveTo>
                        <a:pt x="0" y="927718"/>
                      </a:moveTo>
                      <a:lnTo>
                        <a:pt x="0" y="0"/>
                      </a:lnTo>
                      <a:lnTo>
                        <a:pt x="1189608" y="1189608"/>
                      </a:lnTo>
                      <a:lnTo>
                        <a:pt x="261890" y="1189608"/>
                      </a:lnTo>
                      <a:cubicBezTo>
                        <a:pt x="117252" y="1189608"/>
                        <a:pt x="0" y="1072356"/>
                        <a:pt x="0" y="927718"/>
                      </a:cubicBezTo>
                      <a:close/>
                    </a:path>
                  </a:pathLst>
                </a:custGeom>
                <a:solidFill>
                  <a:srgbClr val="FF9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5" name="Group 84">
                <a:extLst>
                  <a:ext uri="{FF2B5EF4-FFF2-40B4-BE49-F238E27FC236}">
                    <a16:creationId xmlns:a16="http://schemas.microsoft.com/office/drawing/2014/main" id="{125A7464-16A0-4506-9AB7-E95CAC56D017}"/>
                  </a:ext>
                </a:extLst>
              </p:cNvPr>
              <p:cNvGrpSpPr/>
              <p:nvPr/>
            </p:nvGrpSpPr>
            <p:grpSpPr>
              <a:xfrm>
                <a:off x="4259736" y="1682740"/>
                <a:ext cx="2205215" cy="2127458"/>
                <a:chOff x="8847338" y="918952"/>
                <a:chExt cx="2929293" cy="2127458"/>
              </a:xfrm>
            </p:grpSpPr>
            <p:sp>
              <p:nvSpPr>
                <p:cNvPr id="86" name="TextBox 85">
                  <a:extLst>
                    <a:ext uri="{FF2B5EF4-FFF2-40B4-BE49-F238E27FC236}">
                      <a16:creationId xmlns:a16="http://schemas.microsoft.com/office/drawing/2014/main" id="{07735578-006D-4994-A78E-E0D33DD898FB}"/>
                    </a:ext>
                  </a:extLst>
                </p:cNvPr>
                <p:cNvSpPr txBox="1"/>
                <p:nvPr/>
              </p:nvSpPr>
              <p:spPr>
                <a:xfrm>
                  <a:off x="9173082" y="918952"/>
                  <a:ext cx="2277806" cy="646331"/>
                </a:xfrm>
                <a:prstGeom prst="rect">
                  <a:avLst/>
                </a:prstGeom>
                <a:noFill/>
              </p:spPr>
              <p:txBody>
                <a:bodyPr wrap="square" lIns="0" rIns="0" rtlCol="0" anchor="b">
                  <a:spAutoFit/>
                </a:bodyPr>
                <a:lstStyle/>
                <a:p>
                  <a:pPr lvl="0" algn="ctr"/>
                  <a:r>
                    <a:rPr lang="fr-FR" b="1" i="1" dirty="0"/>
                    <a:t>Location Automobile</a:t>
                  </a:r>
                  <a:endParaRPr lang="fr-FR" dirty="0"/>
                </a:p>
              </p:txBody>
            </p:sp>
            <p:sp>
              <p:nvSpPr>
                <p:cNvPr id="87" name="TextBox 86">
                  <a:extLst>
                    <a:ext uri="{FF2B5EF4-FFF2-40B4-BE49-F238E27FC236}">
                      <a16:creationId xmlns:a16="http://schemas.microsoft.com/office/drawing/2014/main" id="{3569BB7D-ED23-466B-891E-60542A8B5827}"/>
                    </a:ext>
                  </a:extLst>
                </p:cNvPr>
                <p:cNvSpPr txBox="1"/>
                <p:nvPr/>
              </p:nvSpPr>
              <p:spPr>
                <a:xfrm>
                  <a:off x="8847338" y="1846081"/>
                  <a:ext cx="2929293" cy="1200329"/>
                </a:xfrm>
                <a:prstGeom prst="rect">
                  <a:avLst/>
                </a:prstGeom>
                <a:noFill/>
              </p:spPr>
              <p:txBody>
                <a:bodyPr wrap="square" lIns="0" rIns="0" rtlCol="0" anchor="t">
                  <a:spAutoFit/>
                </a:bodyPr>
                <a:lstStyle/>
                <a:p>
                  <a:pPr algn="ctr"/>
                  <a:r>
                    <a:rPr lang="en-US" dirty="0"/>
                    <a:t>Intermediaries entre </a:t>
                  </a:r>
                  <a:r>
                    <a:rPr lang="fr-FR" dirty="0"/>
                    <a:t>nos</a:t>
                  </a:r>
                  <a:r>
                    <a:rPr lang="en-US" dirty="0"/>
                    <a:t> clients et les </a:t>
                  </a:r>
                  <a:r>
                    <a:rPr lang="fr-FR" dirty="0"/>
                    <a:t>agences</a:t>
                  </a:r>
                  <a:r>
                    <a:rPr lang="en-US" dirty="0"/>
                    <a:t> de</a:t>
                  </a:r>
                </a:p>
                <a:p>
                  <a:pPr algn="ctr"/>
                  <a:r>
                    <a:rPr lang="en-US" dirty="0"/>
                    <a:t> location </a:t>
                  </a:r>
                  <a:endParaRPr lang="fr-FR" dirty="0"/>
                </a:p>
              </p:txBody>
            </p:sp>
          </p:grpSp>
        </p:grpSp>
        <p:pic>
          <p:nvPicPr>
            <p:cNvPr id="107" name="Picture 106">
              <a:extLst>
                <a:ext uri="{FF2B5EF4-FFF2-40B4-BE49-F238E27FC236}">
                  <a16:creationId xmlns:a16="http://schemas.microsoft.com/office/drawing/2014/main" id="{C1A597F9-96EA-4597-8F6F-55EB942593B7}"/>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6178927" y="1644866"/>
              <a:ext cx="609653" cy="609653"/>
            </a:xfrm>
            <a:prstGeom prst="rect">
              <a:avLst/>
            </a:prstGeom>
          </p:spPr>
        </p:pic>
      </p:grpSp>
      <p:sp>
        <p:nvSpPr>
          <p:cNvPr id="108" name="Freeform: Shape 107">
            <a:extLst>
              <a:ext uri="{FF2B5EF4-FFF2-40B4-BE49-F238E27FC236}">
                <a16:creationId xmlns:a16="http://schemas.microsoft.com/office/drawing/2014/main" id="{04A6AA69-E2D6-4200-9AB2-D639FF7281B0}"/>
              </a:ext>
            </a:extLst>
          </p:cNvPr>
          <p:cNvSpPr/>
          <p:nvPr/>
        </p:nvSpPr>
        <p:spPr>
          <a:xfrm>
            <a:off x="9777050" y="2129001"/>
            <a:ext cx="133747" cy="236258"/>
          </a:xfrm>
          <a:custGeom>
            <a:avLst/>
            <a:gdLst>
              <a:gd name="connsiteX0" fmla="*/ 54804 w 133747"/>
              <a:gd name="connsiteY0" fmla="*/ 51750 h 236258"/>
              <a:gd name="connsiteX1" fmla="*/ 49377 w 133747"/>
              <a:gd name="connsiteY1" fmla="*/ 68030 h 236258"/>
              <a:gd name="connsiteX2" fmla="*/ 41237 w 133747"/>
              <a:gd name="connsiteY2" fmla="*/ 95163 h 236258"/>
              <a:gd name="connsiteX3" fmla="*/ 33097 w 133747"/>
              <a:gd name="connsiteY3" fmla="*/ 103303 h 236258"/>
              <a:gd name="connsiteX4" fmla="*/ 16817 w 133747"/>
              <a:gd name="connsiteY4" fmla="*/ 125010 h 236258"/>
              <a:gd name="connsiteX5" fmla="*/ 14104 w 133747"/>
              <a:gd name="connsiteY5" fmla="*/ 133150 h 236258"/>
              <a:gd name="connsiteX6" fmla="*/ 8677 w 133747"/>
              <a:gd name="connsiteY6" fmla="*/ 141290 h 236258"/>
              <a:gd name="connsiteX7" fmla="*/ 52091 w 133747"/>
              <a:gd name="connsiteY7" fmla="*/ 84310 h 236258"/>
              <a:gd name="connsiteX8" fmla="*/ 109071 w 133747"/>
              <a:gd name="connsiteY8" fmla="*/ 21903 h 236258"/>
              <a:gd name="connsiteX9" fmla="*/ 117211 w 133747"/>
              <a:gd name="connsiteY9" fmla="*/ 11049 h 236258"/>
              <a:gd name="connsiteX10" fmla="*/ 117211 w 133747"/>
              <a:gd name="connsiteY10" fmla="*/ 5623 h 236258"/>
              <a:gd name="connsiteX11" fmla="*/ 103644 w 133747"/>
              <a:gd name="connsiteY11" fmla="*/ 27329 h 236258"/>
              <a:gd name="connsiteX12" fmla="*/ 95504 w 133747"/>
              <a:gd name="connsiteY12" fmla="*/ 35469 h 236258"/>
              <a:gd name="connsiteX13" fmla="*/ 81937 w 133747"/>
              <a:gd name="connsiteY13" fmla="*/ 51750 h 236258"/>
              <a:gd name="connsiteX14" fmla="*/ 73797 w 133747"/>
              <a:gd name="connsiteY14" fmla="*/ 62603 h 236258"/>
              <a:gd name="connsiteX15" fmla="*/ 65657 w 133747"/>
              <a:gd name="connsiteY15" fmla="*/ 70743 h 236258"/>
              <a:gd name="connsiteX16" fmla="*/ 57517 w 133747"/>
              <a:gd name="connsiteY16" fmla="*/ 81596 h 236258"/>
              <a:gd name="connsiteX17" fmla="*/ 41237 w 133747"/>
              <a:gd name="connsiteY17" fmla="*/ 92450 h 236258"/>
              <a:gd name="connsiteX18" fmla="*/ 30384 w 133747"/>
              <a:gd name="connsiteY18" fmla="*/ 100590 h 236258"/>
              <a:gd name="connsiteX19" fmla="*/ 14104 w 133747"/>
              <a:gd name="connsiteY19" fmla="*/ 106017 h 236258"/>
              <a:gd name="connsiteX20" fmla="*/ 24957 w 133747"/>
              <a:gd name="connsiteY20" fmla="*/ 108730 h 236258"/>
              <a:gd name="connsiteX21" fmla="*/ 33097 w 133747"/>
              <a:gd name="connsiteY21" fmla="*/ 97877 h 236258"/>
              <a:gd name="connsiteX22" fmla="*/ 41237 w 133747"/>
              <a:gd name="connsiteY22" fmla="*/ 95163 h 236258"/>
              <a:gd name="connsiteX23" fmla="*/ 49377 w 133747"/>
              <a:gd name="connsiteY23" fmla="*/ 87023 h 236258"/>
              <a:gd name="connsiteX24" fmla="*/ 57517 w 133747"/>
              <a:gd name="connsiteY24" fmla="*/ 81596 h 236258"/>
              <a:gd name="connsiteX25" fmla="*/ 46664 w 133747"/>
              <a:gd name="connsiteY25" fmla="*/ 111443 h 236258"/>
              <a:gd name="connsiteX26" fmla="*/ 35810 w 133747"/>
              <a:gd name="connsiteY26" fmla="*/ 116870 h 236258"/>
              <a:gd name="connsiteX27" fmla="*/ 8677 w 133747"/>
              <a:gd name="connsiteY27" fmla="*/ 144004 h 236258"/>
              <a:gd name="connsiteX28" fmla="*/ 537 w 133747"/>
              <a:gd name="connsiteY28" fmla="*/ 152144 h 236258"/>
              <a:gd name="connsiteX29" fmla="*/ 14104 w 133747"/>
              <a:gd name="connsiteY29" fmla="*/ 149430 h 236258"/>
              <a:gd name="connsiteX30" fmla="*/ 27670 w 133747"/>
              <a:gd name="connsiteY30" fmla="*/ 135863 h 236258"/>
              <a:gd name="connsiteX31" fmla="*/ 46664 w 133747"/>
              <a:gd name="connsiteY31" fmla="*/ 125010 h 236258"/>
              <a:gd name="connsiteX32" fmla="*/ 54804 w 133747"/>
              <a:gd name="connsiteY32" fmla="*/ 114157 h 236258"/>
              <a:gd name="connsiteX33" fmla="*/ 62944 w 133747"/>
              <a:gd name="connsiteY33" fmla="*/ 108730 h 236258"/>
              <a:gd name="connsiteX34" fmla="*/ 54804 w 133747"/>
              <a:gd name="connsiteY34" fmla="*/ 116870 h 236258"/>
              <a:gd name="connsiteX35" fmla="*/ 41237 w 133747"/>
              <a:gd name="connsiteY35" fmla="*/ 135863 h 236258"/>
              <a:gd name="connsiteX36" fmla="*/ 22244 w 133747"/>
              <a:gd name="connsiteY36" fmla="*/ 157570 h 236258"/>
              <a:gd name="connsiteX37" fmla="*/ 41237 w 133747"/>
              <a:gd name="connsiteY37" fmla="*/ 149430 h 236258"/>
              <a:gd name="connsiteX38" fmla="*/ 52091 w 133747"/>
              <a:gd name="connsiteY38" fmla="*/ 144004 h 236258"/>
              <a:gd name="connsiteX39" fmla="*/ 87364 w 133747"/>
              <a:gd name="connsiteY39" fmla="*/ 119583 h 236258"/>
              <a:gd name="connsiteX40" fmla="*/ 95504 w 133747"/>
              <a:gd name="connsiteY40" fmla="*/ 122297 h 236258"/>
              <a:gd name="connsiteX41" fmla="*/ 81937 w 133747"/>
              <a:gd name="connsiteY41" fmla="*/ 146717 h 236258"/>
              <a:gd name="connsiteX42" fmla="*/ 65657 w 133747"/>
              <a:gd name="connsiteY42" fmla="*/ 168424 h 236258"/>
              <a:gd name="connsiteX43" fmla="*/ 52091 w 133747"/>
              <a:gd name="connsiteY43" fmla="*/ 190131 h 236258"/>
              <a:gd name="connsiteX44" fmla="*/ 46664 w 133747"/>
              <a:gd name="connsiteY44" fmla="*/ 198271 h 236258"/>
              <a:gd name="connsiteX45" fmla="*/ 60231 w 133747"/>
              <a:gd name="connsiteY45" fmla="*/ 152144 h 236258"/>
              <a:gd name="connsiteX46" fmla="*/ 73797 w 133747"/>
              <a:gd name="connsiteY46" fmla="*/ 133150 h 236258"/>
              <a:gd name="connsiteX47" fmla="*/ 87364 w 133747"/>
              <a:gd name="connsiteY47" fmla="*/ 103303 h 236258"/>
              <a:gd name="connsiteX48" fmla="*/ 90077 w 133747"/>
              <a:gd name="connsiteY48" fmla="*/ 92450 h 236258"/>
              <a:gd name="connsiteX49" fmla="*/ 76511 w 133747"/>
              <a:gd name="connsiteY49" fmla="*/ 100590 h 236258"/>
              <a:gd name="connsiteX50" fmla="*/ 54804 w 133747"/>
              <a:gd name="connsiteY50" fmla="*/ 116870 h 236258"/>
              <a:gd name="connsiteX51" fmla="*/ 46664 w 133747"/>
              <a:gd name="connsiteY51" fmla="*/ 130437 h 236258"/>
              <a:gd name="connsiteX52" fmla="*/ 41237 w 133747"/>
              <a:gd name="connsiteY52" fmla="*/ 141290 h 236258"/>
              <a:gd name="connsiteX53" fmla="*/ 49377 w 133747"/>
              <a:gd name="connsiteY53" fmla="*/ 133150 h 236258"/>
              <a:gd name="connsiteX54" fmla="*/ 54804 w 133747"/>
              <a:gd name="connsiteY54" fmla="*/ 122297 h 236258"/>
              <a:gd name="connsiteX55" fmla="*/ 24957 w 133747"/>
              <a:gd name="connsiteY55" fmla="*/ 171137 h 236258"/>
              <a:gd name="connsiteX56" fmla="*/ 57517 w 133747"/>
              <a:gd name="connsiteY56" fmla="*/ 133150 h 236258"/>
              <a:gd name="connsiteX57" fmla="*/ 73797 w 133747"/>
              <a:gd name="connsiteY57" fmla="*/ 108730 h 236258"/>
              <a:gd name="connsiteX58" fmla="*/ 68371 w 133747"/>
              <a:gd name="connsiteY58" fmla="*/ 116870 h 236258"/>
              <a:gd name="connsiteX59" fmla="*/ 62944 w 133747"/>
              <a:gd name="connsiteY59" fmla="*/ 130437 h 236258"/>
              <a:gd name="connsiteX60" fmla="*/ 54804 w 133747"/>
              <a:gd name="connsiteY60" fmla="*/ 157570 h 236258"/>
              <a:gd name="connsiteX61" fmla="*/ 22244 w 133747"/>
              <a:gd name="connsiteY61" fmla="*/ 214551 h 236258"/>
              <a:gd name="connsiteX62" fmla="*/ 8677 w 133747"/>
              <a:gd name="connsiteY62" fmla="*/ 236258 h 236258"/>
              <a:gd name="connsiteX63" fmla="*/ 22244 w 133747"/>
              <a:gd name="connsiteY63" fmla="*/ 162997 h 236258"/>
              <a:gd name="connsiteX64" fmla="*/ 33097 w 133747"/>
              <a:gd name="connsiteY64" fmla="*/ 130437 h 236258"/>
              <a:gd name="connsiteX65" fmla="*/ 38524 w 133747"/>
              <a:gd name="connsiteY65" fmla="*/ 111443 h 236258"/>
              <a:gd name="connsiteX66" fmla="*/ 46664 w 133747"/>
              <a:gd name="connsiteY66" fmla="*/ 108730 h 236258"/>
              <a:gd name="connsiteX67" fmla="*/ 54804 w 133747"/>
              <a:gd name="connsiteY67" fmla="*/ 92450 h 236258"/>
              <a:gd name="connsiteX68" fmla="*/ 43950 w 133747"/>
              <a:gd name="connsiteY68" fmla="*/ 87023 h 236258"/>
              <a:gd name="connsiteX69" fmla="*/ 22244 w 133747"/>
              <a:gd name="connsiteY69" fmla="*/ 97877 h 236258"/>
              <a:gd name="connsiteX70" fmla="*/ 41237 w 133747"/>
              <a:gd name="connsiteY70" fmla="*/ 84310 h 236258"/>
              <a:gd name="connsiteX71" fmla="*/ 49377 w 133747"/>
              <a:gd name="connsiteY71" fmla="*/ 81596 h 236258"/>
              <a:gd name="connsiteX72" fmla="*/ 57517 w 133747"/>
              <a:gd name="connsiteY72" fmla="*/ 73456 h 236258"/>
              <a:gd name="connsiteX73" fmla="*/ 62944 w 133747"/>
              <a:gd name="connsiteY73" fmla="*/ 65316 h 236258"/>
              <a:gd name="connsiteX74" fmla="*/ 49377 w 133747"/>
              <a:gd name="connsiteY74" fmla="*/ 73456 h 236258"/>
              <a:gd name="connsiteX75" fmla="*/ 30384 w 133747"/>
              <a:gd name="connsiteY75" fmla="*/ 84310 h 236258"/>
              <a:gd name="connsiteX76" fmla="*/ 24957 w 133747"/>
              <a:gd name="connsiteY76" fmla="*/ 92450 h 236258"/>
              <a:gd name="connsiteX77" fmla="*/ 16817 w 133747"/>
              <a:gd name="connsiteY77" fmla="*/ 97877 h 236258"/>
              <a:gd name="connsiteX78" fmla="*/ 22244 w 133747"/>
              <a:gd name="connsiteY78" fmla="*/ 89736 h 236258"/>
              <a:gd name="connsiteX79" fmla="*/ 33097 w 133747"/>
              <a:gd name="connsiteY79" fmla="*/ 84310 h 236258"/>
              <a:gd name="connsiteX80" fmla="*/ 52091 w 133747"/>
              <a:gd name="connsiteY80" fmla="*/ 59890 h 236258"/>
              <a:gd name="connsiteX81" fmla="*/ 54804 w 133747"/>
              <a:gd name="connsiteY81" fmla="*/ 51750 h 23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33747" h="236258">
                <a:moveTo>
                  <a:pt x="54804" y="51750"/>
                </a:moveTo>
                <a:cubicBezTo>
                  <a:pt x="54352" y="53107"/>
                  <a:pt x="50882" y="62511"/>
                  <a:pt x="49377" y="68030"/>
                </a:cubicBezTo>
                <a:cubicBezTo>
                  <a:pt x="46285" y="79367"/>
                  <a:pt x="47768" y="84713"/>
                  <a:pt x="41237" y="95163"/>
                </a:cubicBezTo>
                <a:cubicBezTo>
                  <a:pt x="39203" y="98417"/>
                  <a:pt x="35327" y="100181"/>
                  <a:pt x="33097" y="103303"/>
                </a:cubicBezTo>
                <a:cubicBezTo>
                  <a:pt x="13810" y="130305"/>
                  <a:pt x="45166" y="96661"/>
                  <a:pt x="16817" y="125010"/>
                </a:cubicBezTo>
                <a:cubicBezTo>
                  <a:pt x="15913" y="127723"/>
                  <a:pt x="15383" y="130592"/>
                  <a:pt x="14104" y="133150"/>
                </a:cubicBezTo>
                <a:cubicBezTo>
                  <a:pt x="12646" y="136067"/>
                  <a:pt x="5760" y="142749"/>
                  <a:pt x="8677" y="141290"/>
                </a:cubicBezTo>
                <a:cubicBezTo>
                  <a:pt x="30022" y="130617"/>
                  <a:pt x="40648" y="100331"/>
                  <a:pt x="52091" y="84310"/>
                </a:cubicBezTo>
                <a:cubicBezTo>
                  <a:pt x="88699" y="33059"/>
                  <a:pt x="76996" y="43286"/>
                  <a:pt x="109071" y="21903"/>
                </a:cubicBezTo>
                <a:cubicBezTo>
                  <a:pt x="111784" y="18285"/>
                  <a:pt x="113831" y="14054"/>
                  <a:pt x="117211" y="11049"/>
                </a:cubicBezTo>
                <a:cubicBezTo>
                  <a:pt x="129833" y="-171"/>
                  <a:pt x="147061" y="-4328"/>
                  <a:pt x="117211" y="5623"/>
                </a:cubicBezTo>
                <a:cubicBezTo>
                  <a:pt x="112689" y="12858"/>
                  <a:pt x="108663" y="20429"/>
                  <a:pt x="103644" y="27329"/>
                </a:cubicBezTo>
                <a:cubicBezTo>
                  <a:pt x="101387" y="30432"/>
                  <a:pt x="98053" y="32601"/>
                  <a:pt x="95504" y="35469"/>
                </a:cubicBezTo>
                <a:cubicBezTo>
                  <a:pt x="90811" y="40749"/>
                  <a:pt x="86350" y="46234"/>
                  <a:pt x="81937" y="51750"/>
                </a:cubicBezTo>
                <a:cubicBezTo>
                  <a:pt x="79112" y="55281"/>
                  <a:pt x="76740" y="59170"/>
                  <a:pt x="73797" y="62603"/>
                </a:cubicBezTo>
                <a:cubicBezTo>
                  <a:pt x="71300" y="65516"/>
                  <a:pt x="68154" y="67830"/>
                  <a:pt x="65657" y="70743"/>
                </a:cubicBezTo>
                <a:cubicBezTo>
                  <a:pt x="62714" y="74176"/>
                  <a:pt x="60897" y="78592"/>
                  <a:pt x="57517" y="81596"/>
                </a:cubicBezTo>
                <a:cubicBezTo>
                  <a:pt x="52642" y="85929"/>
                  <a:pt x="46580" y="88710"/>
                  <a:pt x="41237" y="92450"/>
                </a:cubicBezTo>
                <a:cubicBezTo>
                  <a:pt x="37532" y="95043"/>
                  <a:pt x="34429" y="98568"/>
                  <a:pt x="30384" y="100590"/>
                </a:cubicBezTo>
                <a:cubicBezTo>
                  <a:pt x="25268" y="103148"/>
                  <a:pt x="14104" y="106017"/>
                  <a:pt x="14104" y="106017"/>
                </a:cubicBezTo>
                <a:cubicBezTo>
                  <a:pt x="17722" y="106921"/>
                  <a:pt x="21530" y="110199"/>
                  <a:pt x="24957" y="108730"/>
                </a:cubicBezTo>
                <a:cubicBezTo>
                  <a:pt x="29113" y="106949"/>
                  <a:pt x="29623" y="100772"/>
                  <a:pt x="33097" y="97877"/>
                </a:cubicBezTo>
                <a:cubicBezTo>
                  <a:pt x="35294" y="96046"/>
                  <a:pt x="38524" y="96068"/>
                  <a:pt x="41237" y="95163"/>
                </a:cubicBezTo>
                <a:cubicBezTo>
                  <a:pt x="43950" y="92450"/>
                  <a:pt x="46429" y="89480"/>
                  <a:pt x="49377" y="87023"/>
                </a:cubicBezTo>
                <a:cubicBezTo>
                  <a:pt x="51882" y="84935"/>
                  <a:pt x="56877" y="78398"/>
                  <a:pt x="57517" y="81596"/>
                </a:cubicBezTo>
                <a:cubicBezTo>
                  <a:pt x="57970" y="83862"/>
                  <a:pt x="50742" y="107365"/>
                  <a:pt x="46664" y="111443"/>
                </a:cubicBezTo>
                <a:cubicBezTo>
                  <a:pt x="43804" y="114303"/>
                  <a:pt x="39124" y="114550"/>
                  <a:pt x="35810" y="116870"/>
                </a:cubicBezTo>
                <a:cubicBezTo>
                  <a:pt x="16816" y="130166"/>
                  <a:pt x="22520" y="128183"/>
                  <a:pt x="8677" y="144004"/>
                </a:cubicBezTo>
                <a:cubicBezTo>
                  <a:pt x="6150" y="146892"/>
                  <a:pt x="-2177" y="149431"/>
                  <a:pt x="537" y="152144"/>
                </a:cubicBezTo>
                <a:cubicBezTo>
                  <a:pt x="3798" y="155405"/>
                  <a:pt x="9582" y="150335"/>
                  <a:pt x="14104" y="149430"/>
                </a:cubicBezTo>
                <a:cubicBezTo>
                  <a:pt x="18626" y="144908"/>
                  <a:pt x="22622" y="139789"/>
                  <a:pt x="27670" y="135863"/>
                </a:cubicBezTo>
                <a:cubicBezTo>
                  <a:pt x="37256" y="128407"/>
                  <a:pt x="38533" y="133141"/>
                  <a:pt x="46664" y="125010"/>
                </a:cubicBezTo>
                <a:cubicBezTo>
                  <a:pt x="49862" y="121812"/>
                  <a:pt x="51606" y="117355"/>
                  <a:pt x="54804" y="114157"/>
                </a:cubicBezTo>
                <a:cubicBezTo>
                  <a:pt x="57110" y="111851"/>
                  <a:pt x="62944" y="105469"/>
                  <a:pt x="62944" y="108730"/>
                </a:cubicBezTo>
                <a:cubicBezTo>
                  <a:pt x="62944" y="112567"/>
                  <a:pt x="57261" y="113922"/>
                  <a:pt x="54804" y="116870"/>
                </a:cubicBezTo>
                <a:cubicBezTo>
                  <a:pt x="29456" y="147287"/>
                  <a:pt x="75480" y="96727"/>
                  <a:pt x="41237" y="135863"/>
                </a:cubicBezTo>
                <a:cubicBezTo>
                  <a:pt x="16648" y="163965"/>
                  <a:pt x="42768" y="130205"/>
                  <a:pt x="22244" y="157570"/>
                </a:cubicBezTo>
                <a:cubicBezTo>
                  <a:pt x="41165" y="162302"/>
                  <a:pt x="26395" y="162151"/>
                  <a:pt x="41237" y="149430"/>
                </a:cubicBezTo>
                <a:cubicBezTo>
                  <a:pt x="44308" y="146798"/>
                  <a:pt x="48765" y="146306"/>
                  <a:pt x="52091" y="144004"/>
                </a:cubicBezTo>
                <a:cubicBezTo>
                  <a:pt x="91986" y="116385"/>
                  <a:pt x="62470" y="132031"/>
                  <a:pt x="87364" y="119583"/>
                </a:cubicBezTo>
                <a:cubicBezTo>
                  <a:pt x="90077" y="120488"/>
                  <a:pt x="95100" y="119466"/>
                  <a:pt x="95504" y="122297"/>
                </a:cubicBezTo>
                <a:cubicBezTo>
                  <a:pt x="97164" y="133917"/>
                  <a:pt x="88554" y="140100"/>
                  <a:pt x="81937" y="146717"/>
                </a:cubicBezTo>
                <a:cubicBezTo>
                  <a:pt x="68803" y="172987"/>
                  <a:pt x="86227" y="140996"/>
                  <a:pt x="65657" y="168424"/>
                </a:cubicBezTo>
                <a:cubicBezTo>
                  <a:pt x="60538" y="175250"/>
                  <a:pt x="56672" y="182932"/>
                  <a:pt x="52091" y="190131"/>
                </a:cubicBezTo>
                <a:cubicBezTo>
                  <a:pt x="50340" y="192882"/>
                  <a:pt x="46664" y="198271"/>
                  <a:pt x="46664" y="198271"/>
                </a:cubicBezTo>
                <a:cubicBezTo>
                  <a:pt x="49609" y="186491"/>
                  <a:pt x="54982" y="162643"/>
                  <a:pt x="60231" y="152144"/>
                </a:cubicBezTo>
                <a:cubicBezTo>
                  <a:pt x="63710" y="145185"/>
                  <a:pt x="69275" y="139481"/>
                  <a:pt x="73797" y="133150"/>
                </a:cubicBezTo>
                <a:cubicBezTo>
                  <a:pt x="90245" y="83809"/>
                  <a:pt x="67658" y="147644"/>
                  <a:pt x="87364" y="103303"/>
                </a:cubicBezTo>
                <a:cubicBezTo>
                  <a:pt x="88878" y="99895"/>
                  <a:pt x="93695" y="93354"/>
                  <a:pt x="90077" y="92450"/>
                </a:cubicBezTo>
                <a:cubicBezTo>
                  <a:pt x="84961" y="91171"/>
                  <a:pt x="80847" y="97588"/>
                  <a:pt x="76511" y="100590"/>
                </a:cubicBezTo>
                <a:cubicBezTo>
                  <a:pt x="69075" y="105738"/>
                  <a:pt x="54804" y="116870"/>
                  <a:pt x="54804" y="116870"/>
                </a:cubicBezTo>
                <a:cubicBezTo>
                  <a:pt x="52091" y="121392"/>
                  <a:pt x="49225" y="125827"/>
                  <a:pt x="46664" y="130437"/>
                </a:cubicBezTo>
                <a:cubicBezTo>
                  <a:pt x="44700" y="133973"/>
                  <a:pt x="38377" y="144150"/>
                  <a:pt x="41237" y="141290"/>
                </a:cubicBezTo>
                <a:cubicBezTo>
                  <a:pt x="43950" y="138577"/>
                  <a:pt x="47147" y="136272"/>
                  <a:pt x="49377" y="133150"/>
                </a:cubicBezTo>
                <a:cubicBezTo>
                  <a:pt x="51728" y="129859"/>
                  <a:pt x="56991" y="118895"/>
                  <a:pt x="54804" y="122297"/>
                </a:cubicBezTo>
                <a:cubicBezTo>
                  <a:pt x="44487" y="138346"/>
                  <a:pt x="12540" y="185623"/>
                  <a:pt x="24957" y="171137"/>
                </a:cubicBezTo>
                <a:cubicBezTo>
                  <a:pt x="35810" y="158475"/>
                  <a:pt x="46775" y="145907"/>
                  <a:pt x="57517" y="133150"/>
                </a:cubicBezTo>
                <a:cubicBezTo>
                  <a:pt x="59420" y="130890"/>
                  <a:pt x="73797" y="114661"/>
                  <a:pt x="73797" y="108730"/>
                </a:cubicBezTo>
                <a:cubicBezTo>
                  <a:pt x="73797" y="105469"/>
                  <a:pt x="69829" y="113953"/>
                  <a:pt x="68371" y="116870"/>
                </a:cubicBezTo>
                <a:cubicBezTo>
                  <a:pt x="66193" y="121227"/>
                  <a:pt x="64484" y="125816"/>
                  <a:pt x="62944" y="130437"/>
                </a:cubicBezTo>
                <a:cubicBezTo>
                  <a:pt x="59958" y="139395"/>
                  <a:pt x="58569" y="148911"/>
                  <a:pt x="54804" y="157570"/>
                </a:cubicBezTo>
                <a:cubicBezTo>
                  <a:pt x="36050" y="200703"/>
                  <a:pt x="40149" y="181298"/>
                  <a:pt x="22244" y="214551"/>
                </a:cubicBezTo>
                <a:cubicBezTo>
                  <a:pt x="10254" y="236818"/>
                  <a:pt x="24309" y="220624"/>
                  <a:pt x="8677" y="236258"/>
                </a:cubicBezTo>
                <a:cubicBezTo>
                  <a:pt x="20138" y="133111"/>
                  <a:pt x="6260" y="226936"/>
                  <a:pt x="22244" y="162997"/>
                </a:cubicBezTo>
                <a:cubicBezTo>
                  <a:pt x="30151" y="131370"/>
                  <a:pt x="17999" y="155601"/>
                  <a:pt x="33097" y="130437"/>
                </a:cubicBezTo>
                <a:cubicBezTo>
                  <a:pt x="33121" y="130341"/>
                  <a:pt x="37225" y="112742"/>
                  <a:pt x="38524" y="111443"/>
                </a:cubicBezTo>
                <a:cubicBezTo>
                  <a:pt x="40546" y="109421"/>
                  <a:pt x="43951" y="109634"/>
                  <a:pt x="46664" y="108730"/>
                </a:cubicBezTo>
                <a:cubicBezTo>
                  <a:pt x="47385" y="107648"/>
                  <a:pt x="56578" y="95407"/>
                  <a:pt x="54804" y="92450"/>
                </a:cubicBezTo>
                <a:cubicBezTo>
                  <a:pt x="52723" y="88981"/>
                  <a:pt x="47568" y="88832"/>
                  <a:pt x="43950" y="87023"/>
                </a:cubicBezTo>
                <a:cubicBezTo>
                  <a:pt x="36715" y="90641"/>
                  <a:pt x="15773" y="102731"/>
                  <a:pt x="22244" y="97877"/>
                </a:cubicBezTo>
                <a:cubicBezTo>
                  <a:pt x="24711" y="96026"/>
                  <a:pt x="37262" y="86298"/>
                  <a:pt x="41237" y="84310"/>
                </a:cubicBezTo>
                <a:cubicBezTo>
                  <a:pt x="43795" y="83031"/>
                  <a:pt x="46664" y="82501"/>
                  <a:pt x="49377" y="81596"/>
                </a:cubicBezTo>
                <a:cubicBezTo>
                  <a:pt x="52090" y="78883"/>
                  <a:pt x="55060" y="76404"/>
                  <a:pt x="57517" y="73456"/>
                </a:cubicBezTo>
                <a:cubicBezTo>
                  <a:pt x="59605" y="70951"/>
                  <a:pt x="66205" y="65316"/>
                  <a:pt x="62944" y="65316"/>
                </a:cubicBezTo>
                <a:cubicBezTo>
                  <a:pt x="57670" y="65316"/>
                  <a:pt x="53987" y="70895"/>
                  <a:pt x="49377" y="73456"/>
                </a:cubicBezTo>
                <a:cubicBezTo>
                  <a:pt x="28728" y="84928"/>
                  <a:pt x="47436" y="72941"/>
                  <a:pt x="30384" y="84310"/>
                </a:cubicBezTo>
                <a:cubicBezTo>
                  <a:pt x="28575" y="87023"/>
                  <a:pt x="27263" y="90144"/>
                  <a:pt x="24957" y="92450"/>
                </a:cubicBezTo>
                <a:cubicBezTo>
                  <a:pt x="22651" y="94756"/>
                  <a:pt x="19123" y="100183"/>
                  <a:pt x="16817" y="97877"/>
                </a:cubicBezTo>
                <a:cubicBezTo>
                  <a:pt x="14511" y="95570"/>
                  <a:pt x="19739" y="91824"/>
                  <a:pt x="22244" y="89736"/>
                </a:cubicBezTo>
                <a:cubicBezTo>
                  <a:pt x="25351" y="87147"/>
                  <a:pt x="29479" y="86119"/>
                  <a:pt x="33097" y="84310"/>
                </a:cubicBezTo>
                <a:cubicBezTo>
                  <a:pt x="38201" y="76654"/>
                  <a:pt x="43973" y="65688"/>
                  <a:pt x="52091" y="59890"/>
                </a:cubicBezTo>
                <a:cubicBezTo>
                  <a:pt x="63753" y="51560"/>
                  <a:pt x="55256" y="50393"/>
                  <a:pt x="54804" y="51750"/>
                </a:cubicBezTo>
                <a:close/>
              </a:path>
            </a:pathLst>
          </a:custGeom>
          <a:solidFill>
            <a:srgbClr val="E7E6E6"/>
          </a:solidFill>
          <a:ln>
            <a:solidFill>
              <a:srgbClr val="E7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9" name="TextBox 108">
            <a:extLst>
              <a:ext uri="{FF2B5EF4-FFF2-40B4-BE49-F238E27FC236}">
                <a16:creationId xmlns:a16="http://schemas.microsoft.com/office/drawing/2014/main" id="{61EAC018-3353-4542-9153-9A3895BA5AD7}"/>
              </a:ext>
            </a:extLst>
          </p:cNvPr>
          <p:cNvSpPr txBox="1"/>
          <p:nvPr/>
        </p:nvSpPr>
        <p:spPr>
          <a:xfrm>
            <a:off x="835904" y="472952"/>
            <a:ext cx="10520191"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r" eaLnBrk="1" hangingPunct="1">
              <a:defRPr sz="3200">
                <a:solidFill>
                  <a:schemeClr val="bg1"/>
                </a:solidFill>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algn="ctr"/>
            <a:r>
              <a:rPr lang="fr-FR" sz="4400" b="1" dirty="0">
                <a:latin typeface="Agency FB" panose="020B0503020202020204" pitchFamily="34" charset="0"/>
              </a:rPr>
              <a:t>Nos services</a:t>
            </a:r>
          </a:p>
        </p:txBody>
      </p:sp>
      <p:grpSp>
        <p:nvGrpSpPr>
          <p:cNvPr id="44" name="Group 43">
            <a:extLst>
              <a:ext uri="{FF2B5EF4-FFF2-40B4-BE49-F238E27FC236}">
                <a16:creationId xmlns:a16="http://schemas.microsoft.com/office/drawing/2014/main" id="{46E94BDE-5222-4486-A679-2EA2E2158120}"/>
              </a:ext>
            </a:extLst>
          </p:cNvPr>
          <p:cNvGrpSpPr/>
          <p:nvPr/>
        </p:nvGrpSpPr>
        <p:grpSpPr>
          <a:xfrm>
            <a:off x="9637449" y="-269120"/>
            <a:ext cx="2671763" cy="1016000"/>
            <a:chOff x="9727904" y="5725395"/>
            <a:chExt cx="2671763" cy="1016000"/>
          </a:xfrm>
        </p:grpSpPr>
        <p:grpSp>
          <p:nvGrpSpPr>
            <p:cNvPr id="46" name="Group 15">
              <a:extLst>
                <a:ext uri="{FF2B5EF4-FFF2-40B4-BE49-F238E27FC236}">
                  <a16:creationId xmlns:a16="http://schemas.microsoft.com/office/drawing/2014/main" id="{82316D5E-BFD0-4130-9049-18D0F77F539A}"/>
                </a:ext>
              </a:extLst>
            </p:cNvPr>
            <p:cNvGrpSpPr>
              <a:grpSpLocks/>
            </p:cNvGrpSpPr>
            <p:nvPr/>
          </p:nvGrpSpPr>
          <p:grpSpPr bwMode="auto">
            <a:xfrm>
              <a:off x="9727904" y="5725395"/>
              <a:ext cx="2671763" cy="1016000"/>
              <a:chOff x="6586820" y="604618"/>
              <a:chExt cx="2671693" cy="1015663"/>
            </a:xfrm>
          </p:grpSpPr>
          <p:pic>
            <p:nvPicPr>
              <p:cNvPr id="48" name="Picture 16">
                <a:extLst>
                  <a:ext uri="{FF2B5EF4-FFF2-40B4-BE49-F238E27FC236}">
                    <a16:creationId xmlns:a16="http://schemas.microsoft.com/office/drawing/2014/main" id="{DA2E2947-7774-447A-A434-308614B296E7}"/>
                  </a:ext>
                </a:extLst>
              </p:cNvPr>
              <p:cNvPicPr>
                <a:picLocks noChangeAspect="1" noChangeArrowheads="1"/>
              </p:cNvPicPr>
              <p:nvPr/>
            </p:nvPicPr>
            <p:blipFill>
              <a:blip r:embed="rId10">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 name="TextBox 17">
                <a:extLst>
                  <a:ext uri="{FF2B5EF4-FFF2-40B4-BE49-F238E27FC236}">
                    <a16:creationId xmlns:a16="http://schemas.microsoft.com/office/drawing/2014/main" id="{0070F3CA-B36A-4626-A2D4-7E09BE5E8DF5}"/>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47" name="Freeform: Shape 46">
              <a:extLst>
                <a:ext uri="{FF2B5EF4-FFF2-40B4-BE49-F238E27FC236}">
                  <a16:creationId xmlns:a16="http://schemas.microsoft.com/office/drawing/2014/main" id="{6D782085-C3C7-47DA-9141-5C05898EC247}"/>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1642762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FD38BD-DCD4-451A-8F73-DA90E813277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t="4998" b="4998"/>
          <a:stretch/>
        </p:blipFill>
        <p:spPr>
          <a:xfrm>
            <a:off x="-9638" y="0"/>
            <a:ext cx="12201638" cy="6863421"/>
          </a:xfrm>
          <a:prstGeom prst="rect">
            <a:avLst/>
          </a:prstGeom>
        </p:spPr>
      </p:pic>
      <p:sp>
        <p:nvSpPr>
          <p:cNvPr id="9218" name="TextBox 4">
            <a:extLst>
              <a:ext uri="{FF2B5EF4-FFF2-40B4-BE49-F238E27FC236}">
                <a16:creationId xmlns:a16="http://schemas.microsoft.com/office/drawing/2014/main" id="{DF1D4F2A-6CAB-4AB8-A328-6719B09EBD61}"/>
              </a:ext>
            </a:extLst>
          </p:cNvPr>
          <p:cNvSpPr txBox="1">
            <a:spLocks noChangeArrowheads="1"/>
          </p:cNvSpPr>
          <p:nvPr/>
        </p:nvSpPr>
        <p:spPr bwMode="auto">
          <a:xfrm>
            <a:off x="644525" y="660400"/>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fr-FR" altLang="en-US"/>
          </a:p>
        </p:txBody>
      </p:sp>
      <p:sp>
        <p:nvSpPr>
          <p:cNvPr id="6" name="Rectangle 5">
            <a:extLst>
              <a:ext uri="{FF2B5EF4-FFF2-40B4-BE49-F238E27FC236}">
                <a16:creationId xmlns:a16="http://schemas.microsoft.com/office/drawing/2014/main" id="{7B36F46C-B0A0-4708-A928-49776A695DC2}"/>
              </a:ext>
            </a:extLst>
          </p:cNvPr>
          <p:cNvSpPr/>
          <p:nvPr/>
        </p:nvSpPr>
        <p:spPr>
          <a:xfrm>
            <a:off x="0" y="0"/>
            <a:ext cx="12192000" cy="6858000"/>
          </a:xfrm>
          <a:prstGeom prst="rect">
            <a:avLst/>
          </a:prstGeom>
          <a:gradFill flip="none" rotWithShape="1">
            <a:gsLst>
              <a:gs pos="0">
                <a:schemeClr val="tx1">
                  <a:lumMod val="50000"/>
                  <a:lumOff val="50000"/>
                  <a:alpha val="42000"/>
                </a:schemeClr>
              </a:gs>
              <a:gs pos="58000">
                <a:schemeClr val="tx1">
                  <a:lumMod val="65000"/>
                  <a:lumOff val="35000"/>
                  <a:alpha val="63000"/>
                </a:schemeClr>
              </a:gs>
              <a:gs pos="100000">
                <a:schemeClr val="bg2">
                  <a:lumMod val="25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 name="Rectangle 2">
            <a:extLst>
              <a:ext uri="{FF2B5EF4-FFF2-40B4-BE49-F238E27FC236}">
                <a16:creationId xmlns:a16="http://schemas.microsoft.com/office/drawing/2014/main" id="{B58A5C4F-4E20-4D2E-B388-F39786A63E60}"/>
              </a:ext>
            </a:extLst>
          </p:cNvPr>
          <p:cNvSpPr/>
          <p:nvPr/>
        </p:nvSpPr>
        <p:spPr>
          <a:xfrm>
            <a:off x="-9638" y="0"/>
            <a:ext cx="8539489" cy="6870937"/>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TextBox 1">
            <a:extLst>
              <a:ext uri="{FF2B5EF4-FFF2-40B4-BE49-F238E27FC236}">
                <a16:creationId xmlns:a16="http://schemas.microsoft.com/office/drawing/2014/main" id="{5DFE3E70-5EE9-4357-B1B0-B3AF236F48FF}"/>
              </a:ext>
            </a:extLst>
          </p:cNvPr>
          <p:cNvSpPr txBox="1"/>
          <p:nvPr/>
        </p:nvSpPr>
        <p:spPr>
          <a:xfrm>
            <a:off x="318492" y="644969"/>
            <a:ext cx="9031024" cy="6678751"/>
          </a:xfrm>
          <a:prstGeom prst="rect">
            <a:avLst/>
          </a:prstGeom>
          <a:noFill/>
        </p:spPr>
        <p:txBody>
          <a:bodyPr>
            <a:spAutoFit/>
          </a:bodyPr>
          <a:lstStyle/>
          <a:p>
            <a:pPr eaLnBrk="1" fontAlgn="auto" hangingPunct="1">
              <a:lnSpc>
                <a:spcPct val="150000"/>
              </a:lnSpc>
              <a:spcBef>
                <a:spcPts val="0"/>
              </a:spcBef>
              <a:spcAft>
                <a:spcPts val="0"/>
              </a:spcAft>
              <a:defRPr/>
            </a:pPr>
            <a:r>
              <a:rPr lang="en-US" sz="4000" b="1" dirty="0">
                <a:solidFill>
                  <a:srgbClr val="FF9000"/>
                </a:solidFill>
                <a:latin typeface="Agency FB" panose="020B0503020202020204" pitchFamily="34" charset="0"/>
              </a:rPr>
              <a:t>    Resources </a:t>
            </a:r>
            <a:r>
              <a:rPr lang="en-US" sz="4000" b="1" dirty="0" err="1">
                <a:solidFill>
                  <a:srgbClr val="FF9000"/>
                </a:solidFill>
                <a:latin typeface="Agency FB" panose="020B0503020202020204" pitchFamily="34" charset="0"/>
              </a:rPr>
              <a:t>humaines</a:t>
            </a:r>
            <a:endParaRPr lang="en-US" sz="4000" dirty="0">
              <a:solidFill>
                <a:srgbClr val="FF9000"/>
              </a:solidFill>
              <a:latin typeface="Agency FB" panose="020B0503020202020204" pitchFamily="34" charset="0"/>
            </a:endParaRPr>
          </a:p>
          <a:p>
            <a:pPr eaLnBrk="1" fontAlgn="auto" hangingPunct="1">
              <a:spcBef>
                <a:spcPts val="0"/>
              </a:spcBef>
              <a:spcAft>
                <a:spcPts val="0"/>
              </a:spcAft>
              <a:defRPr/>
            </a:pPr>
            <a:r>
              <a:rPr lang="fr-FR" sz="3200" dirty="0">
                <a:solidFill>
                  <a:schemeClr val="bg1"/>
                </a:solidFill>
                <a:latin typeface="+mn-lt"/>
              </a:rPr>
              <a:t>-</a:t>
            </a:r>
            <a:r>
              <a:rPr lang="en-US" sz="3200" dirty="0">
                <a:solidFill>
                  <a:schemeClr val="bg1"/>
                </a:solidFill>
                <a:latin typeface="+mn-lt"/>
              </a:rPr>
              <a:t>Les </a:t>
            </a:r>
            <a:r>
              <a:rPr lang="en-US" sz="3200" dirty="0" err="1">
                <a:solidFill>
                  <a:schemeClr val="bg1"/>
                </a:solidFill>
                <a:latin typeface="+mn-lt"/>
              </a:rPr>
              <a:t>mécaniciens</a:t>
            </a:r>
            <a:r>
              <a:rPr lang="en-US" sz="3200" dirty="0">
                <a:solidFill>
                  <a:schemeClr val="bg1"/>
                </a:solidFill>
                <a:latin typeface="+mn-lt"/>
              </a:rPr>
              <a:t> </a:t>
            </a:r>
          </a:p>
          <a:p>
            <a:pPr eaLnBrk="1" fontAlgn="auto" hangingPunct="1">
              <a:spcBef>
                <a:spcPts val="0"/>
              </a:spcBef>
              <a:spcAft>
                <a:spcPts val="0"/>
              </a:spcAft>
              <a:defRPr/>
            </a:pPr>
            <a:r>
              <a:rPr lang="fr-FR" sz="3200" dirty="0">
                <a:solidFill>
                  <a:schemeClr val="bg1"/>
                </a:solidFill>
                <a:latin typeface="+mn-lt"/>
              </a:rPr>
              <a:t>-les laveurs</a:t>
            </a:r>
          </a:p>
          <a:p>
            <a:pPr eaLnBrk="1" fontAlgn="auto" hangingPunct="1">
              <a:spcBef>
                <a:spcPts val="0"/>
              </a:spcBef>
              <a:spcAft>
                <a:spcPts val="0"/>
              </a:spcAft>
              <a:defRPr/>
            </a:pPr>
            <a:r>
              <a:rPr lang="fr-FR" sz="3200" dirty="0">
                <a:solidFill>
                  <a:schemeClr val="bg1"/>
                </a:solidFill>
                <a:latin typeface="+mn-lt"/>
              </a:rPr>
              <a:t>-Le comptable et gestionnaires</a:t>
            </a:r>
          </a:p>
          <a:p>
            <a:pPr eaLnBrk="1" fontAlgn="auto" hangingPunct="1">
              <a:spcBef>
                <a:spcPts val="0"/>
              </a:spcBef>
              <a:spcAft>
                <a:spcPts val="0"/>
              </a:spcAft>
              <a:defRPr/>
            </a:pPr>
            <a:r>
              <a:rPr lang="fr-FR" sz="3200" dirty="0">
                <a:solidFill>
                  <a:schemeClr val="bg1"/>
                </a:solidFill>
                <a:latin typeface="+mn-lt"/>
              </a:rPr>
              <a:t>-Réceptionniste</a:t>
            </a:r>
          </a:p>
          <a:p>
            <a:pPr eaLnBrk="1" fontAlgn="auto" hangingPunct="1">
              <a:lnSpc>
                <a:spcPct val="150000"/>
              </a:lnSpc>
              <a:spcBef>
                <a:spcPts val="0"/>
              </a:spcBef>
              <a:spcAft>
                <a:spcPts val="0"/>
              </a:spcAft>
              <a:defRPr/>
            </a:pPr>
            <a:r>
              <a:rPr lang="en-US" sz="3200" b="1" dirty="0">
                <a:solidFill>
                  <a:srgbClr val="FF9000"/>
                </a:solidFill>
                <a:latin typeface="Agency FB" panose="020B0503020202020204" pitchFamily="34" charset="0"/>
              </a:rPr>
              <a:t>       </a:t>
            </a:r>
            <a:r>
              <a:rPr lang="en-US" sz="3200" b="1" dirty="0" err="1">
                <a:solidFill>
                  <a:srgbClr val="FF9000"/>
                </a:solidFill>
                <a:latin typeface="Agency FB" panose="020B0503020202020204" pitchFamily="34" charset="0"/>
              </a:rPr>
              <a:t>Moyens</a:t>
            </a:r>
            <a:r>
              <a:rPr lang="en-US" sz="3200" b="1" dirty="0">
                <a:solidFill>
                  <a:srgbClr val="FF9000"/>
                </a:solidFill>
                <a:latin typeface="Agency FB" panose="020B0503020202020204" pitchFamily="34" charset="0"/>
              </a:rPr>
              <a:t> techniques</a:t>
            </a:r>
          </a:p>
          <a:p>
            <a:pPr eaLnBrk="1" fontAlgn="auto" hangingPunct="1">
              <a:spcBef>
                <a:spcPts val="0"/>
              </a:spcBef>
              <a:spcAft>
                <a:spcPts val="0"/>
              </a:spcAft>
              <a:defRPr/>
            </a:pPr>
            <a:r>
              <a:rPr lang="fr-FR" sz="3200" dirty="0">
                <a:solidFill>
                  <a:schemeClr val="bg1"/>
                </a:solidFill>
                <a:latin typeface="Agency FB" panose="020B0503020202020204" pitchFamily="34" charset="0"/>
              </a:rPr>
              <a:t>-1 camion citerne</a:t>
            </a:r>
          </a:p>
          <a:p>
            <a:pPr eaLnBrk="1" fontAlgn="auto" hangingPunct="1">
              <a:spcBef>
                <a:spcPts val="0"/>
              </a:spcBef>
              <a:spcAft>
                <a:spcPts val="0"/>
              </a:spcAft>
              <a:defRPr/>
            </a:pPr>
            <a:r>
              <a:rPr lang="fr-FR" sz="3200" dirty="0">
                <a:solidFill>
                  <a:schemeClr val="bg1"/>
                </a:solidFill>
                <a:latin typeface="Agency FB" panose="020B0503020202020204" pitchFamily="34" charset="0"/>
              </a:rPr>
              <a:t>-une dépanneuse</a:t>
            </a:r>
          </a:p>
          <a:p>
            <a:pPr eaLnBrk="1" fontAlgn="auto" hangingPunct="1">
              <a:spcBef>
                <a:spcPts val="0"/>
              </a:spcBef>
              <a:spcAft>
                <a:spcPts val="0"/>
              </a:spcAft>
              <a:defRPr/>
            </a:pPr>
            <a:r>
              <a:rPr lang="fr-FR" sz="3200" dirty="0">
                <a:solidFill>
                  <a:schemeClr val="bg1"/>
                </a:solidFill>
                <a:latin typeface="Agency FB" panose="020B0503020202020204" pitchFamily="34" charset="0"/>
              </a:rPr>
              <a:t>-Produits de nettoyages</a:t>
            </a:r>
          </a:p>
          <a:p>
            <a:pPr eaLnBrk="1" fontAlgn="auto" hangingPunct="1">
              <a:spcBef>
                <a:spcPts val="0"/>
              </a:spcBef>
              <a:spcAft>
                <a:spcPts val="0"/>
              </a:spcAft>
              <a:defRPr/>
            </a:pPr>
            <a:r>
              <a:rPr lang="fr-FR" sz="3200" dirty="0">
                <a:solidFill>
                  <a:schemeClr val="bg1"/>
                </a:solidFill>
                <a:latin typeface="Agency FB" panose="020B0503020202020204" pitchFamily="34" charset="0"/>
              </a:rPr>
              <a:t>-local(magasin de vente + atelier de réparations et bureaux)</a:t>
            </a:r>
            <a:endParaRPr lang="en-US" sz="3200" dirty="0">
              <a:solidFill>
                <a:srgbClr val="FF9000"/>
              </a:solidFill>
              <a:latin typeface="Agency FB" panose="020B0503020202020204" pitchFamily="34" charset="0"/>
            </a:endParaRPr>
          </a:p>
          <a:p>
            <a:pPr eaLnBrk="1" fontAlgn="auto" hangingPunct="1">
              <a:spcBef>
                <a:spcPts val="0"/>
              </a:spcBef>
              <a:spcAft>
                <a:spcPts val="0"/>
              </a:spcAft>
              <a:defRPr/>
            </a:pPr>
            <a:endParaRPr lang="fr-FR" sz="3200" dirty="0">
              <a:solidFill>
                <a:schemeClr val="bg1"/>
              </a:solidFill>
              <a:latin typeface="+mn-lt"/>
            </a:endParaRPr>
          </a:p>
          <a:p>
            <a:pPr eaLnBrk="1" fontAlgn="auto" hangingPunct="1">
              <a:spcBef>
                <a:spcPts val="0"/>
              </a:spcBef>
              <a:spcAft>
                <a:spcPts val="0"/>
              </a:spcAft>
              <a:defRPr/>
            </a:pPr>
            <a:endParaRPr lang="en-US" sz="3200" dirty="0">
              <a:solidFill>
                <a:schemeClr val="bg1"/>
              </a:solidFill>
              <a:latin typeface="+mn-lt"/>
            </a:endParaRPr>
          </a:p>
        </p:txBody>
      </p:sp>
      <p:grpSp>
        <p:nvGrpSpPr>
          <p:cNvPr id="9222" name="Group 15">
            <a:extLst>
              <a:ext uri="{FF2B5EF4-FFF2-40B4-BE49-F238E27FC236}">
                <a16:creationId xmlns:a16="http://schemas.microsoft.com/office/drawing/2014/main" id="{32A7C2FC-3B67-44D8-9FF2-73CB98FE6C0C}"/>
              </a:ext>
            </a:extLst>
          </p:cNvPr>
          <p:cNvGrpSpPr>
            <a:grpSpLocks/>
          </p:cNvGrpSpPr>
          <p:nvPr/>
        </p:nvGrpSpPr>
        <p:grpSpPr bwMode="auto">
          <a:xfrm>
            <a:off x="9700437" y="5621248"/>
            <a:ext cx="2671763" cy="1016000"/>
            <a:chOff x="6586820" y="604618"/>
            <a:chExt cx="2671693" cy="1015663"/>
          </a:xfrm>
        </p:grpSpPr>
        <p:pic>
          <p:nvPicPr>
            <p:cNvPr id="9223" name="Picture 16">
              <a:extLst>
                <a:ext uri="{FF2B5EF4-FFF2-40B4-BE49-F238E27FC236}">
                  <a16:creationId xmlns:a16="http://schemas.microsoft.com/office/drawing/2014/main" id="{8D9704AB-7C62-4536-8531-DE8D73F1954C}"/>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4" name="TextBox 17">
              <a:extLst>
                <a:ext uri="{FF2B5EF4-FFF2-40B4-BE49-F238E27FC236}">
                  <a16:creationId xmlns:a16="http://schemas.microsoft.com/office/drawing/2014/main" id="{6126E881-D953-46E4-8678-2D4BD19DF04A}"/>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sp>
          <p:nvSpPr>
            <p:cNvPr id="19" name="TextBox 18">
              <a:extLst>
                <a:ext uri="{FF2B5EF4-FFF2-40B4-BE49-F238E27FC236}">
                  <a16:creationId xmlns:a16="http://schemas.microsoft.com/office/drawing/2014/main" id="{079E607C-D914-4968-B9D9-998D6B2AE890}"/>
                </a:ext>
              </a:extLst>
            </p:cNvPr>
            <p:cNvSpPr txBox="1"/>
            <p:nvPr/>
          </p:nvSpPr>
          <p:spPr>
            <a:xfrm>
              <a:off x="6686830" y="1444127"/>
              <a:ext cx="2236728" cy="176154"/>
            </a:xfrm>
            <a:custGeom>
              <a:avLst/>
              <a:gdLst/>
              <a:ahLst/>
              <a:cxnLst/>
              <a:rect l="l" t="t" r="r" b="b"/>
              <a:pathLst>
                <a:path w="4190104" h="330321">
                  <a:moveTo>
                    <a:pt x="1354063" y="147374"/>
                  </a:moveTo>
                  <a:lnTo>
                    <a:pt x="1354063" y="179520"/>
                  </a:lnTo>
                  <a:lnTo>
                    <a:pt x="1450504" y="179520"/>
                  </a:lnTo>
                  <a:lnTo>
                    <a:pt x="1450504" y="147374"/>
                  </a:lnTo>
                  <a:close/>
                  <a:moveTo>
                    <a:pt x="3796035" y="115227"/>
                  </a:moveTo>
                  <a:lnTo>
                    <a:pt x="3892476" y="115227"/>
                  </a:lnTo>
                  <a:lnTo>
                    <a:pt x="3892476" y="211667"/>
                  </a:lnTo>
                  <a:lnTo>
                    <a:pt x="3796035" y="211667"/>
                  </a:lnTo>
                  <a:close/>
                  <a:moveTo>
                    <a:pt x="3138810" y="115227"/>
                  </a:moveTo>
                  <a:lnTo>
                    <a:pt x="3235251" y="115227"/>
                  </a:lnTo>
                  <a:lnTo>
                    <a:pt x="3235251" y="147374"/>
                  </a:lnTo>
                  <a:lnTo>
                    <a:pt x="3138810" y="147374"/>
                  </a:lnTo>
                  <a:close/>
                  <a:moveTo>
                    <a:pt x="2881635" y="115227"/>
                  </a:moveTo>
                  <a:lnTo>
                    <a:pt x="2976790" y="115227"/>
                  </a:lnTo>
                  <a:lnTo>
                    <a:pt x="2976790" y="147374"/>
                  </a:lnTo>
                  <a:lnTo>
                    <a:pt x="2881635" y="147374"/>
                  </a:lnTo>
                  <a:close/>
                  <a:moveTo>
                    <a:pt x="2624460" y="115227"/>
                  </a:moveTo>
                  <a:lnTo>
                    <a:pt x="2720901" y="115227"/>
                  </a:lnTo>
                  <a:lnTo>
                    <a:pt x="2720901" y="211667"/>
                  </a:lnTo>
                  <a:lnTo>
                    <a:pt x="2624460" y="211667"/>
                  </a:lnTo>
                  <a:close/>
                  <a:moveTo>
                    <a:pt x="2357760" y="115227"/>
                  </a:moveTo>
                  <a:lnTo>
                    <a:pt x="2454201" y="115227"/>
                  </a:lnTo>
                  <a:lnTo>
                    <a:pt x="2454201" y="147374"/>
                  </a:lnTo>
                  <a:lnTo>
                    <a:pt x="2357760" y="147374"/>
                  </a:lnTo>
                  <a:close/>
                  <a:moveTo>
                    <a:pt x="2100585" y="115227"/>
                  </a:moveTo>
                  <a:lnTo>
                    <a:pt x="2195740" y="115227"/>
                  </a:lnTo>
                  <a:lnTo>
                    <a:pt x="2195740" y="147374"/>
                  </a:lnTo>
                  <a:lnTo>
                    <a:pt x="2100585" y="147374"/>
                  </a:lnTo>
                  <a:close/>
                  <a:moveTo>
                    <a:pt x="1843410" y="115227"/>
                  </a:moveTo>
                  <a:lnTo>
                    <a:pt x="1939851" y="115227"/>
                  </a:lnTo>
                  <a:lnTo>
                    <a:pt x="1939851" y="211667"/>
                  </a:lnTo>
                  <a:lnTo>
                    <a:pt x="1843410" y="211667"/>
                  </a:lnTo>
                  <a:close/>
                  <a:moveTo>
                    <a:pt x="1119510" y="115227"/>
                  </a:moveTo>
                  <a:lnTo>
                    <a:pt x="1215951" y="115227"/>
                  </a:lnTo>
                  <a:lnTo>
                    <a:pt x="1215951" y="147374"/>
                  </a:lnTo>
                  <a:lnTo>
                    <a:pt x="1119510" y="147374"/>
                  </a:lnTo>
                  <a:close/>
                  <a:moveTo>
                    <a:pt x="319410" y="115227"/>
                  </a:moveTo>
                  <a:lnTo>
                    <a:pt x="415851" y="115227"/>
                  </a:lnTo>
                  <a:lnTo>
                    <a:pt x="415851" y="147374"/>
                  </a:lnTo>
                  <a:lnTo>
                    <a:pt x="319410" y="147374"/>
                  </a:lnTo>
                  <a:close/>
                  <a:moveTo>
                    <a:pt x="4021063" y="83080"/>
                  </a:moveTo>
                  <a:lnTo>
                    <a:pt x="4021063" y="243814"/>
                  </a:lnTo>
                  <a:lnTo>
                    <a:pt x="4053210" y="243814"/>
                  </a:lnTo>
                  <a:lnTo>
                    <a:pt x="4053210" y="115227"/>
                  </a:lnTo>
                  <a:lnTo>
                    <a:pt x="4149651" y="115227"/>
                  </a:lnTo>
                  <a:lnTo>
                    <a:pt x="4149651" y="243814"/>
                  </a:lnTo>
                  <a:lnTo>
                    <a:pt x="4181798" y="243814"/>
                  </a:lnTo>
                  <a:lnTo>
                    <a:pt x="4181798" y="83080"/>
                  </a:lnTo>
                  <a:close/>
                  <a:moveTo>
                    <a:pt x="3763888" y="83080"/>
                  </a:moveTo>
                  <a:lnTo>
                    <a:pt x="3763888" y="243814"/>
                  </a:lnTo>
                  <a:lnTo>
                    <a:pt x="3924623" y="243814"/>
                  </a:lnTo>
                  <a:lnTo>
                    <a:pt x="3924623" y="83080"/>
                  </a:lnTo>
                  <a:close/>
                  <a:moveTo>
                    <a:pt x="3630538" y="83080"/>
                  </a:moveTo>
                  <a:lnTo>
                    <a:pt x="3630538" y="243814"/>
                  </a:lnTo>
                  <a:lnTo>
                    <a:pt x="3662685" y="243814"/>
                  </a:lnTo>
                  <a:lnTo>
                    <a:pt x="3662685" y="83080"/>
                  </a:lnTo>
                  <a:close/>
                  <a:moveTo>
                    <a:pt x="3373363" y="83080"/>
                  </a:moveTo>
                  <a:lnTo>
                    <a:pt x="3373363" y="115227"/>
                  </a:lnTo>
                  <a:lnTo>
                    <a:pt x="3437657" y="115227"/>
                  </a:lnTo>
                  <a:lnTo>
                    <a:pt x="3437657" y="243814"/>
                  </a:lnTo>
                  <a:lnTo>
                    <a:pt x="3469804" y="243814"/>
                  </a:lnTo>
                  <a:lnTo>
                    <a:pt x="3469804" y="115227"/>
                  </a:lnTo>
                  <a:lnTo>
                    <a:pt x="3534098" y="115227"/>
                  </a:lnTo>
                  <a:lnTo>
                    <a:pt x="3534098" y="83080"/>
                  </a:lnTo>
                  <a:close/>
                  <a:moveTo>
                    <a:pt x="3106663" y="83080"/>
                  </a:moveTo>
                  <a:lnTo>
                    <a:pt x="3106663" y="243814"/>
                  </a:lnTo>
                  <a:lnTo>
                    <a:pt x="3138810" y="243814"/>
                  </a:lnTo>
                  <a:lnTo>
                    <a:pt x="3138810" y="179520"/>
                  </a:lnTo>
                  <a:lnTo>
                    <a:pt x="3235251" y="179520"/>
                  </a:lnTo>
                  <a:lnTo>
                    <a:pt x="3235251" y="243814"/>
                  </a:lnTo>
                  <a:lnTo>
                    <a:pt x="3267398" y="243814"/>
                  </a:lnTo>
                  <a:lnTo>
                    <a:pt x="3267398" y="83080"/>
                  </a:lnTo>
                  <a:close/>
                  <a:moveTo>
                    <a:pt x="2849488" y="83080"/>
                  </a:moveTo>
                  <a:lnTo>
                    <a:pt x="2849488" y="243814"/>
                  </a:lnTo>
                  <a:lnTo>
                    <a:pt x="2881635" y="243814"/>
                  </a:lnTo>
                  <a:lnTo>
                    <a:pt x="2881635" y="179520"/>
                  </a:lnTo>
                  <a:lnTo>
                    <a:pt x="2978076" y="179520"/>
                  </a:lnTo>
                  <a:lnTo>
                    <a:pt x="2978076" y="243814"/>
                  </a:lnTo>
                  <a:lnTo>
                    <a:pt x="3010223" y="243814"/>
                  </a:lnTo>
                  <a:lnTo>
                    <a:pt x="3010223" y="179520"/>
                  </a:lnTo>
                  <a:lnTo>
                    <a:pt x="2978076" y="179520"/>
                  </a:lnTo>
                  <a:lnTo>
                    <a:pt x="2978076" y="147374"/>
                  </a:lnTo>
                  <a:lnTo>
                    <a:pt x="3010223" y="147374"/>
                  </a:lnTo>
                  <a:lnTo>
                    <a:pt x="3010223" y="83080"/>
                  </a:lnTo>
                  <a:close/>
                  <a:moveTo>
                    <a:pt x="2592313" y="83080"/>
                  </a:moveTo>
                  <a:lnTo>
                    <a:pt x="2592313" y="243814"/>
                  </a:lnTo>
                  <a:lnTo>
                    <a:pt x="2753048" y="243814"/>
                  </a:lnTo>
                  <a:lnTo>
                    <a:pt x="2753048" y="83080"/>
                  </a:lnTo>
                  <a:close/>
                  <a:moveTo>
                    <a:pt x="2325613" y="83080"/>
                  </a:moveTo>
                  <a:lnTo>
                    <a:pt x="2325613" y="243814"/>
                  </a:lnTo>
                  <a:lnTo>
                    <a:pt x="2357760" y="243814"/>
                  </a:lnTo>
                  <a:lnTo>
                    <a:pt x="2357760" y="179520"/>
                  </a:lnTo>
                  <a:lnTo>
                    <a:pt x="2486348" y="179520"/>
                  </a:lnTo>
                  <a:lnTo>
                    <a:pt x="2486348" y="83080"/>
                  </a:lnTo>
                  <a:close/>
                  <a:moveTo>
                    <a:pt x="2068438" y="83080"/>
                  </a:moveTo>
                  <a:lnTo>
                    <a:pt x="2068438" y="243814"/>
                  </a:lnTo>
                  <a:lnTo>
                    <a:pt x="2100585" y="243814"/>
                  </a:lnTo>
                  <a:lnTo>
                    <a:pt x="2100585" y="179520"/>
                  </a:lnTo>
                  <a:lnTo>
                    <a:pt x="2197026" y="179520"/>
                  </a:lnTo>
                  <a:lnTo>
                    <a:pt x="2197026" y="243814"/>
                  </a:lnTo>
                  <a:lnTo>
                    <a:pt x="2229173" y="243814"/>
                  </a:lnTo>
                  <a:lnTo>
                    <a:pt x="2229173" y="179520"/>
                  </a:lnTo>
                  <a:lnTo>
                    <a:pt x="2197026" y="179520"/>
                  </a:lnTo>
                  <a:lnTo>
                    <a:pt x="2197026" y="147374"/>
                  </a:lnTo>
                  <a:lnTo>
                    <a:pt x="2229173" y="147374"/>
                  </a:lnTo>
                  <a:lnTo>
                    <a:pt x="2229173" y="83080"/>
                  </a:lnTo>
                  <a:close/>
                  <a:moveTo>
                    <a:pt x="1811263" y="83080"/>
                  </a:moveTo>
                  <a:lnTo>
                    <a:pt x="1811263" y="243814"/>
                  </a:lnTo>
                  <a:lnTo>
                    <a:pt x="1971998" y="243814"/>
                  </a:lnTo>
                  <a:lnTo>
                    <a:pt x="1971998" y="83080"/>
                  </a:lnTo>
                  <a:close/>
                  <a:moveTo>
                    <a:pt x="1544563" y="83080"/>
                  </a:moveTo>
                  <a:lnTo>
                    <a:pt x="1544563" y="243814"/>
                  </a:lnTo>
                  <a:lnTo>
                    <a:pt x="1705298" y="243814"/>
                  </a:lnTo>
                  <a:lnTo>
                    <a:pt x="1705298" y="211667"/>
                  </a:lnTo>
                  <a:lnTo>
                    <a:pt x="1576710" y="211667"/>
                  </a:lnTo>
                  <a:lnTo>
                    <a:pt x="1576710" y="115227"/>
                  </a:lnTo>
                  <a:lnTo>
                    <a:pt x="1705298" y="115227"/>
                  </a:lnTo>
                  <a:lnTo>
                    <a:pt x="1705298" y="83080"/>
                  </a:lnTo>
                  <a:close/>
                  <a:moveTo>
                    <a:pt x="1087363" y="83080"/>
                  </a:moveTo>
                  <a:lnTo>
                    <a:pt x="1087363" y="243814"/>
                  </a:lnTo>
                  <a:lnTo>
                    <a:pt x="1119510" y="243814"/>
                  </a:lnTo>
                  <a:lnTo>
                    <a:pt x="1119510" y="179520"/>
                  </a:lnTo>
                  <a:lnTo>
                    <a:pt x="1215951" y="179520"/>
                  </a:lnTo>
                  <a:lnTo>
                    <a:pt x="1215951" y="243814"/>
                  </a:lnTo>
                  <a:lnTo>
                    <a:pt x="1248098" y="243814"/>
                  </a:lnTo>
                  <a:lnTo>
                    <a:pt x="1248098" y="83080"/>
                  </a:lnTo>
                  <a:close/>
                  <a:moveTo>
                    <a:pt x="820663" y="83080"/>
                  </a:moveTo>
                  <a:lnTo>
                    <a:pt x="820663" y="243814"/>
                  </a:lnTo>
                  <a:lnTo>
                    <a:pt x="852810" y="243814"/>
                  </a:lnTo>
                  <a:lnTo>
                    <a:pt x="852810" y="115227"/>
                  </a:lnTo>
                  <a:lnTo>
                    <a:pt x="949251" y="115227"/>
                  </a:lnTo>
                  <a:lnTo>
                    <a:pt x="949251" y="243814"/>
                  </a:lnTo>
                  <a:lnTo>
                    <a:pt x="981398" y="243814"/>
                  </a:lnTo>
                  <a:lnTo>
                    <a:pt x="981398" y="83080"/>
                  </a:lnTo>
                  <a:close/>
                  <a:moveTo>
                    <a:pt x="553963" y="83080"/>
                  </a:moveTo>
                  <a:lnTo>
                    <a:pt x="553963" y="179520"/>
                  </a:lnTo>
                  <a:lnTo>
                    <a:pt x="682551" y="179520"/>
                  </a:lnTo>
                  <a:lnTo>
                    <a:pt x="682551" y="211667"/>
                  </a:lnTo>
                  <a:lnTo>
                    <a:pt x="553963" y="211667"/>
                  </a:lnTo>
                  <a:lnTo>
                    <a:pt x="553963" y="243814"/>
                  </a:lnTo>
                  <a:lnTo>
                    <a:pt x="714698" y="243814"/>
                  </a:lnTo>
                  <a:lnTo>
                    <a:pt x="714698" y="147374"/>
                  </a:lnTo>
                  <a:lnTo>
                    <a:pt x="586110" y="147374"/>
                  </a:lnTo>
                  <a:lnTo>
                    <a:pt x="586110" y="115227"/>
                  </a:lnTo>
                  <a:lnTo>
                    <a:pt x="714698" y="115227"/>
                  </a:lnTo>
                  <a:lnTo>
                    <a:pt x="714698" y="83080"/>
                  </a:lnTo>
                  <a:close/>
                  <a:moveTo>
                    <a:pt x="287263" y="83080"/>
                  </a:moveTo>
                  <a:lnTo>
                    <a:pt x="287263" y="243814"/>
                  </a:lnTo>
                  <a:lnTo>
                    <a:pt x="319410" y="243814"/>
                  </a:lnTo>
                  <a:lnTo>
                    <a:pt x="319410" y="179520"/>
                  </a:lnTo>
                  <a:lnTo>
                    <a:pt x="415851" y="179520"/>
                  </a:lnTo>
                  <a:lnTo>
                    <a:pt x="415851" y="243814"/>
                  </a:lnTo>
                  <a:lnTo>
                    <a:pt x="447998" y="243814"/>
                  </a:lnTo>
                  <a:lnTo>
                    <a:pt x="447998" y="83080"/>
                  </a:lnTo>
                  <a:close/>
                  <a:moveTo>
                    <a:pt x="20563" y="83080"/>
                  </a:moveTo>
                  <a:lnTo>
                    <a:pt x="20563" y="243814"/>
                  </a:lnTo>
                  <a:lnTo>
                    <a:pt x="52710" y="243814"/>
                  </a:lnTo>
                  <a:lnTo>
                    <a:pt x="52710" y="179520"/>
                  </a:lnTo>
                  <a:lnTo>
                    <a:pt x="149151" y="179520"/>
                  </a:lnTo>
                  <a:lnTo>
                    <a:pt x="149151" y="243814"/>
                  </a:lnTo>
                  <a:lnTo>
                    <a:pt x="181298" y="243814"/>
                  </a:lnTo>
                  <a:lnTo>
                    <a:pt x="181298" y="83080"/>
                  </a:lnTo>
                  <a:lnTo>
                    <a:pt x="149151" y="83080"/>
                  </a:lnTo>
                  <a:lnTo>
                    <a:pt x="149151" y="147374"/>
                  </a:lnTo>
                  <a:lnTo>
                    <a:pt x="52710" y="147374"/>
                  </a:lnTo>
                  <a:lnTo>
                    <a:pt x="52710" y="83080"/>
                  </a:lnTo>
                  <a:close/>
                  <a:moveTo>
                    <a:pt x="0" y="0"/>
                  </a:moveTo>
                  <a:lnTo>
                    <a:pt x="4190104" y="0"/>
                  </a:lnTo>
                  <a:lnTo>
                    <a:pt x="4190104" y="330321"/>
                  </a:lnTo>
                  <a:lnTo>
                    <a:pt x="0" y="330321"/>
                  </a:lnTo>
                  <a:close/>
                </a:path>
              </a:pathLst>
            </a:custGeom>
            <a:solidFill>
              <a:schemeClr val="bg1"/>
            </a:solidFill>
            <a:ln>
              <a:noFill/>
            </a:ln>
            <a:effectLst>
              <a:outerShdw blurRad="38100" dist="38100" dir="2700000" algn="tl">
                <a:srgbClr val="000000">
                  <a:alpha val="43137"/>
                </a:srgbClr>
              </a:outerShdw>
            </a:effectLst>
          </p:spPr>
          <p:txBody>
            <a:bodyPr/>
            <a:lstStyle/>
            <a:p>
              <a:pPr eaLnBrk="1" fontAlgn="auto" hangingPunct="1">
                <a:spcBef>
                  <a:spcPts val="0"/>
                </a:spcBef>
                <a:spcAft>
                  <a:spcPts val="0"/>
                </a:spcAft>
                <a:defRPr/>
              </a:pPr>
              <a:endParaRPr lang="en-US" sz="2000" spc="300" dirty="0">
                <a:latin typeface="hooge 05_54" panose="00000400000000000000" pitchFamily="2" charset="0"/>
              </a:endParaRPr>
            </a:p>
          </p:txBody>
        </p:sp>
      </p:grpSp>
    </p:spTree>
    <p:extLst>
      <p:ext uri="{BB962C8B-B14F-4D97-AF65-F5344CB8AC3E}">
        <p14:creationId xmlns:p14="http://schemas.microsoft.com/office/powerpoint/2010/main" val="3809787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9222"/>
                                        </p:tgtEl>
                                        <p:attrNameLst>
                                          <p:attrName>style.visibility</p:attrName>
                                        </p:attrNameLst>
                                      </p:cBhvr>
                                      <p:to>
                                        <p:strVal val="visible"/>
                                      </p:to>
                                    </p:set>
                                    <p:animEffect transition="in" filter="fade">
                                      <p:cBhvr>
                                        <p:cTn id="10" dur="500"/>
                                        <p:tgtEl>
                                          <p:spTgt spid="9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929FABB0-131B-4E9D-821E-0B0E6DC08C05}"/>
              </a:ext>
            </a:extLst>
          </p:cNvPr>
          <p:cNvSpPr/>
          <p:nvPr/>
        </p:nvSpPr>
        <p:spPr>
          <a:xfrm>
            <a:off x="3797923" y="4013120"/>
            <a:ext cx="5555083" cy="8781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E113D74-51F7-46F9-BF87-3DBCD1DC9D02}"/>
              </a:ext>
            </a:extLst>
          </p:cNvPr>
          <p:cNvSpPr/>
          <p:nvPr/>
        </p:nvSpPr>
        <p:spPr>
          <a:xfrm>
            <a:off x="3797923" y="2558426"/>
            <a:ext cx="5555083" cy="8778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C5A9B50-3845-4B5D-89AE-821C33BE5D36}"/>
              </a:ext>
            </a:extLst>
          </p:cNvPr>
          <p:cNvSpPr/>
          <p:nvPr/>
        </p:nvSpPr>
        <p:spPr>
          <a:xfrm>
            <a:off x="3173019" y="5320745"/>
            <a:ext cx="5709724" cy="87811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116E0389-43F3-42F1-B78D-BB708BB77159}"/>
              </a:ext>
            </a:extLst>
          </p:cNvPr>
          <p:cNvSpPr txBox="1"/>
          <p:nvPr/>
        </p:nvSpPr>
        <p:spPr>
          <a:xfrm>
            <a:off x="5266538" y="2746360"/>
            <a:ext cx="5976400" cy="461665"/>
          </a:xfrm>
          <a:prstGeom prst="rect">
            <a:avLst/>
          </a:prstGeom>
          <a:noFill/>
        </p:spPr>
        <p:txBody>
          <a:bodyPr wrap="square" lIns="0" rIns="0" rtlCol="0" anchor="b">
            <a:spAutoFit/>
          </a:bodyPr>
          <a:lstStyle/>
          <a:p>
            <a:r>
              <a:rPr lang="en-US" sz="2400" b="1" cap="all" dirty="0"/>
              <a:t>Les </a:t>
            </a:r>
            <a:r>
              <a:rPr lang="en-US" sz="2400" b="1" cap="all" dirty="0" err="1"/>
              <a:t>entreprises</a:t>
            </a:r>
            <a:r>
              <a:rPr lang="en-US" sz="2400" b="1" cap="all" dirty="0"/>
              <a:t> </a:t>
            </a:r>
          </a:p>
        </p:txBody>
      </p:sp>
      <p:sp>
        <p:nvSpPr>
          <p:cNvPr id="48" name="TextBox 47">
            <a:extLst>
              <a:ext uri="{FF2B5EF4-FFF2-40B4-BE49-F238E27FC236}">
                <a16:creationId xmlns:a16="http://schemas.microsoft.com/office/drawing/2014/main" id="{D79F2B5C-86DB-40A9-B530-FFB468430D1C}"/>
              </a:ext>
            </a:extLst>
          </p:cNvPr>
          <p:cNvSpPr txBox="1"/>
          <p:nvPr/>
        </p:nvSpPr>
        <p:spPr>
          <a:xfrm>
            <a:off x="5420297" y="4198842"/>
            <a:ext cx="5976400" cy="461665"/>
          </a:xfrm>
          <a:prstGeom prst="rect">
            <a:avLst/>
          </a:prstGeom>
          <a:noFill/>
        </p:spPr>
        <p:txBody>
          <a:bodyPr wrap="square" lIns="0" rIns="0" rtlCol="0" anchor="b">
            <a:spAutoFit/>
          </a:bodyPr>
          <a:lstStyle/>
          <a:p>
            <a:r>
              <a:rPr lang="en-US" sz="2400" b="1" cap="all" dirty="0"/>
              <a:t>Les </a:t>
            </a:r>
            <a:r>
              <a:rPr lang="en-US" sz="2400" b="1" cap="all" dirty="0" err="1"/>
              <a:t>particuliers</a:t>
            </a:r>
            <a:endParaRPr lang="en-US" sz="2400" b="1" cap="all" dirty="0"/>
          </a:p>
        </p:txBody>
      </p:sp>
      <p:sp>
        <p:nvSpPr>
          <p:cNvPr id="51" name="TextBox 50">
            <a:extLst>
              <a:ext uri="{FF2B5EF4-FFF2-40B4-BE49-F238E27FC236}">
                <a16:creationId xmlns:a16="http://schemas.microsoft.com/office/drawing/2014/main" id="{E189A9D0-0748-4926-A46C-87B22A88945B}"/>
              </a:ext>
            </a:extLst>
          </p:cNvPr>
          <p:cNvSpPr txBox="1"/>
          <p:nvPr/>
        </p:nvSpPr>
        <p:spPr>
          <a:xfrm>
            <a:off x="5266538" y="5528969"/>
            <a:ext cx="5976400" cy="461665"/>
          </a:xfrm>
          <a:prstGeom prst="rect">
            <a:avLst/>
          </a:prstGeom>
          <a:noFill/>
        </p:spPr>
        <p:txBody>
          <a:bodyPr wrap="square" lIns="0" rIns="0" rtlCol="0" anchor="b">
            <a:spAutoFit/>
          </a:bodyPr>
          <a:lstStyle/>
          <a:p>
            <a:r>
              <a:rPr lang="en-US" sz="2400" b="1" cap="all" dirty="0"/>
              <a:t>Les </a:t>
            </a:r>
            <a:r>
              <a:rPr lang="en-US" sz="2400" b="1" cap="all" dirty="0" err="1"/>
              <a:t>parkings</a:t>
            </a:r>
            <a:endParaRPr lang="en-US" sz="2400" b="1" cap="all" dirty="0"/>
          </a:p>
        </p:txBody>
      </p:sp>
      <p:cxnSp>
        <p:nvCxnSpPr>
          <p:cNvPr id="53" name="Straight Connector 52">
            <a:extLst>
              <a:ext uri="{FF2B5EF4-FFF2-40B4-BE49-F238E27FC236}">
                <a16:creationId xmlns:a16="http://schemas.microsoft.com/office/drawing/2014/main" id="{BAAAE36C-8752-4CA3-AB12-48F6690C5592}"/>
              </a:ext>
            </a:extLst>
          </p:cNvPr>
          <p:cNvCxnSpPr>
            <a:cxnSpLocks/>
          </p:cNvCxnSpPr>
          <p:nvPr/>
        </p:nvCxnSpPr>
        <p:spPr>
          <a:xfrm>
            <a:off x="1628775" y="4912587"/>
            <a:ext cx="1517491" cy="847215"/>
          </a:xfrm>
          <a:prstGeom prst="line">
            <a:avLst/>
          </a:prstGeom>
          <a:ln w="152400">
            <a:solidFill>
              <a:srgbClr val="FEC400"/>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5452C8D2-2644-44E6-8A9D-2C44F4709527}"/>
              </a:ext>
            </a:extLst>
          </p:cNvPr>
          <p:cNvSpPr/>
          <p:nvPr/>
        </p:nvSpPr>
        <p:spPr>
          <a:xfrm>
            <a:off x="2765266" y="5320745"/>
            <a:ext cx="878115" cy="878115"/>
          </a:xfrm>
          <a:prstGeom prst="ellipse">
            <a:avLst/>
          </a:prstGeom>
          <a:solidFill>
            <a:srgbClr val="FEC4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3600" b="1" dirty="0">
              <a:effectLst>
                <a:outerShdw blurRad="38100" dist="38100" dir="2700000" algn="tl">
                  <a:srgbClr val="000000">
                    <a:alpha val="43137"/>
                  </a:srgbClr>
                </a:outerShdw>
              </a:effectLst>
            </a:endParaRPr>
          </a:p>
        </p:txBody>
      </p:sp>
      <p:sp>
        <p:nvSpPr>
          <p:cNvPr id="55" name="Freeform 14">
            <a:extLst>
              <a:ext uri="{FF2B5EF4-FFF2-40B4-BE49-F238E27FC236}">
                <a16:creationId xmlns:a16="http://schemas.microsoft.com/office/drawing/2014/main" id="{7DAB5DB8-8FF7-4759-A479-17563AADD052}"/>
              </a:ext>
            </a:extLst>
          </p:cNvPr>
          <p:cNvSpPr>
            <a:spLocks/>
          </p:cNvSpPr>
          <p:nvPr/>
        </p:nvSpPr>
        <p:spPr bwMode="auto">
          <a:xfrm>
            <a:off x="0" y="1430244"/>
            <a:ext cx="2309813" cy="4619625"/>
          </a:xfrm>
          <a:custGeom>
            <a:avLst/>
            <a:gdLst>
              <a:gd name="T0" fmla="*/ 0 w 3559"/>
              <a:gd name="T1" fmla="*/ 0 h 7118"/>
              <a:gd name="T2" fmla="*/ 3559 w 3559"/>
              <a:gd name="T3" fmla="*/ 3559 h 7118"/>
              <a:gd name="T4" fmla="*/ 0 w 3559"/>
              <a:gd name="T5" fmla="*/ 7118 h 7118"/>
              <a:gd name="T6" fmla="*/ 0 w 3559"/>
              <a:gd name="T7" fmla="*/ 6593 h 7118"/>
              <a:gd name="T8" fmla="*/ 3034 w 3559"/>
              <a:gd name="T9" fmla="*/ 3559 h 7118"/>
              <a:gd name="T10" fmla="*/ 0 w 3559"/>
              <a:gd name="T11" fmla="*/ 525 h 7118"/>
              <a:gd name="T12" fmla="*/ 0 w 3559"/>
              <a:gd name="T13" fmla="*/ 0 h 7118"/>
            </a:gdLst>
            <a:ahLst/>
            <a:cxnLst>
              <a:cxn ang="0">
                <a:pos x="T0" y="T1"/>
              </a:cxn>
              <a:cxn ang="0">
                <a:pos x="T2" y="T3"/>
              </a:cxn>
              <a:cxn ang="0">
                <a:pos x="T4" y="T5"/>
              </a:cxn>
              <a:cxn ang="0">
                <a:pos x="T6" y="T7"/>
              </a:cxn>
              <a:cxn ang="0">
                <a:pos x="T8" y="T9"/>
              </a:cxn>
              <a:cxn ang="0">
                <a:pos x="T10" y="T11"/>
              </a:cxn>
              <a:cxn ang="0">
                <a:pos x="T12" y="T13"/>
              </a:cxn>
            </a:cxnLst>
            <a:rect l="0" t="0" r="r" b="b"/>
            <a:pathLst>
              <a:path w="3559" h="7118">
                <a:moveTo>
                  <a:pt x="0" y="0"/>
                </a:moveTo>
                <a:cubicBezTo>
                  <a:pt x="1966" y="0"/>
                  <a:pt x="3559" y="1594"/>
                  <a:pt x="3559" y="3559"/>
                </a:cubicBezTo>
                <a:cubicBezTo>
                  <a:pt x="3559" y="5525"/>
                  <a:pt x="1966" y="7118"/>
                  <a:pt x="0" y="7118"/>
                </a:cubicBezTo>
                <a:lnTo>
                  <a:pt x="0" y="6593"/>
                </a:lnTo>
                <a:cubicBezTo>
                  <a:pt x="1676" y="6593"/>
                  <a:pt x="3034" y="5235"/>
                  <a:pt x="3034" y="3559"/>
                </a:cubicBezTo>
                <a:cubicBezTo>
                  <a:pt x="3034" y="1884"/>
                  <a:pt x="1676" y="525"/>
                  <a:pt x="0" y="525"/>
                </a:cubicBezTo>
                <a:lnTo>
                  <a:pt x="0" y="0"/>
                </a:lnTo>
                <a:close/>
              </a:path>
            </a:pathLst>
          </a:custGeom>
          <a:solidFill>
            <a:srgbClr val="FF7D01"/>
          </a:solidFill>
          <a:ln w="0">
            <a:solidFill>
              <a:srgbClr val="FE6902"/>
            </a:solidFill>
            <a:prstDash val="solid"/>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cxnSp>
        <p:nvCxnSpPr>
          <p:cNvPr id="56" name="Straight Connector 55">
            <a:extLst>
              <a:ext uri="{FF2B5EF4-FFF2-40B4-BE49-F238E27FC236}">
                <a16:creationId xmlns:a16="http://schemas.microsoft.com/office/drawing/2014/main" id="{28AEFC4A-73E6-4184-9D4B-33F27CCD9F41}"/>
              </a:ext>
            </a:extLst>
          </p:cNvPr>
          <p:cNvCxnSpPr>
            <a:cxnSpLocks/>
          </p:cNvCxnSpPr>
          <p:nvPr/>
        </p:nvCxnSpPr>
        <p:spPr>
          <a:xfrm>
            <a:off x="1628775" y="4078290"/>
            <a:ext cx="2118348" cy="332835"/>
          </a:xfrm>
          <a:prstGeom prst="line">
            <a:avLst/>
          </a:prstGeom>
          <a:ln w="152400">
            <a:solidFill>
              <a:srgbClr val="FFA202"/>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7" name="Oval 56">
            <a:extLst>
              <a:ext uri="{FF2B5EF4-FFF2-40B4-BE49-F238E27FC236}">
                <a16:creationId xmlns:a16="http://schemas.microsoft.com/office/drawing/2014/main" id="{AE62CC55-C35B-4BF6-9613-6D31BED794FC}"/>
              </a:ext>
            </a:extLst>
          </p:cNvPr>
          <p:cNvSpPr/>
          <p:nvPr/>
        </p:nvSpPr>
        <p:spPr>
          <a:xfrm>
            <a:off x="3349118" y="4013120"/>
            <a:ext cx="878115" cy="878115"/>
          </a:xfrm>
          <a:prstGeom prst="ellipse">
            <a:avLst/>
          </a:prstGeom>
          <a:solidFill>
            <a:srgbClr val="FFA20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3600" b="1" dirty="0">
              <a:effectLst>
                <a:outerShdw blurRad="38100" dist="38100" dir="2700000" algn="tl">
                  <a:srgbClr val="000000">
                    <a:alpha val="43137"/>
                  </a:srgbClr>
                </a:outerShdw>
              </a:effectLst>
            </a:endParaRPr>
          </a:p>
        </p:txBody>
      </p:sp>
      <p:sp>
        <p:nvSpPr>
          <p:cNvPr id="58" name="Freeform 11">
            <a:extLst>
              <a:ext uri="{FF2B5EF4-FFF2-40B4-BE49-F238E27FC236}">
                <a16:creationId xmlns:a16="http://schemas.microsoft.com/office/drawing/2014/main" id="{CEEC034B-9E46-4FBD-B625-B985257A1F37}"/>
              </a:ext>
            </a:extLst>
          </p:cNvPr>
          <p:cNvSpPr>
            <a:spLocks/>
          </p:cNvSpPr>
          <p:nvPr/>
        </p:nvSpPr>
        <p:spPr bwMode="auto">
          <a:xfrm>
            <a:off x="0" y="1769969"/>
            <a:ext cx="1968500" cy="3940175"/>
          </a:xfrm>
          <a:custGeom>
            <a:avLst/>
            <a:gdLst>
              <a:gd name="T0" fmla="*/ 0 w 3034"/>
              <a:gd name="T1" fmla="*/ 0 h 6068"/>
              <a:gd name="T2" fmla="*/ 3034 w 3034"/>
              <a:gd name="T3" fmla="*/ 3034 h 6068"/>
              <a:gd name="T4" fmla="*/ 0 w 3034"/>
              <a:gd name="T5" fmla="*/ 6068 h 6068"/>
              <a:gd name="T6" fmla="*/ 0 w 3034"/>
              <a:gd name="T7" fmla="*/ 5543 h 6068"/>
              <a:gd name="T8" fmla="*/ 2510 w 3034"/>
              <a:gd name="T9" fmla="*/ 3034 h 6068"/>
              <a:gd name="T10" fmla="*/ 0 w 3034"/>
              <a:gd name="T11" fmla="*/ 525 h 6068"/>
              <a:gd name="T12" fmla="*/ 0 w 3034"/>
              <a:gd name="T13" fmla="*/ 0 h 6068"/>
            </a:gdLst>
            <a:ahLst/>
            <a:cxnLst>
              <a:cxn ang="0">
                <a:pos x="T0" y="T1"/>
              </a:cxn>
              <a:cxn ang="0">
                <a:pos x="T2" y="T3"/>
              </a:cxn>
              <a:cxn ang="0">
                <a:pos x="T4" y="T5"/>
              </a:cxn>
              <a:cxn ang="0">
                <a:pos x="T6" y="T7"/>
              </a:cxn>
              <a:cxn ang="0">
                <a:pos x="T8" y="T9"/>
              </a:cxn>
              <a:cxn ang="0">
                <a:pos x="T10" y="T11"/>
              </a:cxn>
              <a:cxn ang="0">
                <a:pos x="T12" y="T13"/>
              </a:cxn>
            </a:cxnLst>
            <a:rect l="0" t="0" r="r" b="b"/>
            <a:pathLst>
              <a:path w="3034" h="6068">
                <a:moveTo>
                  <a:pt x="0" y="0"/>
                </a:moveTo>
                <a:cubicBezTo>
                  <a:pt x="1676" y="0"/>
                  <a:pt x="3034" y="1359"/>
                  <a:pt x="3034" y="3034"/>
                </a:cubicBezTo>
                <a:cubicBezTo>
                  <a:pt x="3034" y="4710"/>
                  <a:pt x="1676" y="6068"/>
                  <a:pt x="0" y="6068"/>
                </a:cubicBezTo>
                <a:lnTo>
                  <a:pt x="0" y="5543"/>
                </a:lnTo>
                <a:cubicBezTo>
                  <a:pt x="1386" y="5543"/>
                  <a:pt x="2510" y="4420"/>
                  <a:pt x="2510" y="3034"/>
                </a:cubicBezTo>
                <a:cubicBezTo>
                  <a:pt x="2510" y="1649"/>
                  <a:pt x="1386" y="525"/>
                  <a:pt x="0" y="525"/>
                </a:cubicBezTo>
                <a:lnTo>
                  <a:pt x="0" y="0"/>
                </a:lnTo>
                <a:close/>
              </a:path>
            </a:pathLst>
          </a:custGeom>
          <a:solidFill>
            <a:srgbClr val="FF9000"/>
          </a:solidFill>
          <a:ln w="0">
            <a:solidFill>
              <a:srgbClr val="FF9000"/>
            </a:solidFill>
            <a:prstDash val="solid"/>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cxnSp>
        <p:nvCxnSpPr>
          <p:cNvPr id="59" name="Straight Connector 58">
            <a:extLst>
              <a:ext uri="{FF2B5EF4-FFF2-40B4-BE49-F238E27FC236}">
                <a16:creationId xmlns:a16="http://schemas.microsoft.com/office/drawing/2014/main" id="{62FEF027-91F6-4353-9B73-9C936E395038}"/>
              </a:ext>
            </a:extLst>
          </p:cNvPr>
          <p:cNvCxnSpPr>
            <a:cxnSpLocks/>
          </p:cNvCxnSpPr>
          <p:nvPr/>
        </p:nvCxnSpPr>
        <p:spPr>
          <a:xfrm flipV="1">
            <a:off x="1390289" y="3002407"/>
            <a:ext cx="2339829" cy="470563"/>
          </a:xfrm>
          <a:prstGeom prst="line">
            <a:avLst/>
          </a:prstGeom>
          <a:ln w="152400">
            <a:solidFill>
              <a:srgbClr val="FF9000"/>
            </a:solidFil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07B6DB9F-6474-4CC1-8A8A-FAC954BFE18C}"/>
              </a:ext>
            </a:extLst>
          </p:cNvPr>
          <p:cNvSpPr/>
          <p:nvPr/>
        </p:nvSpPr>
        <p:spPr>
          <a:xfrm>
            <a:off x="3349118" y="2563350"/>
            <a:ext cx="878115" cy="878115"/>
          </a:xfrm>
          <a:prstGeom prst="ellipse">
            <a:avLst/>
          </a:prstGeom>
          <a:solidFill>
            <a:srgbClr val="FF9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3600" b="1" dirty="0">
              <a:effectLst>
                <a:outerShdw blurRad="38100" dist="38100" dir="2700000" algn="tl">
                  <a:srgbClr val="000000">
                    <a:alpha val="43137"/>
                  </a:srgbClr>
                </a:outerShdw>
              </a:effectLst>
            </a:endParaRPr>
          </a:p>
        </p:txBody>
      </p:sp>
      <p:sp>
        <p:nvSpPr>
          <p:cNvPr id="61" name="Freeform 8">
            <a:extLst>
              <a:ext uri="{FF2B5EF4-FFF2-40B4-BE49-F238E27FC236}">
                <a16:creationId xmlns:a16="http://schemas.microsoft.com/office/drawing/2014/main" id="{4CCB9111-3414-43EE-B18A-1D24359F047C}"/>
              </a:ext>
            </a:extLst>
          </p:cNvPr>
          <p:cNvSpPr>
            <a:spLocks/>
          </p:cNvSpPr>
          <p:nvPr/>
        </p:nvSpPr>
        <p:spPr bwMode="auto">
          <a:xfrm>
            <a:off x="0" y="2111282"/>
            <a:ext cx="1628775" cy="3257550"/>
          </a:xfrm>
          <a:custGeom>
            <a:avLst/>
            <a:gdLst>
              <a:gd name="T0" fmla="*/ 0 w 2510"/>
              <a:gd name="T1" fmla="*/ 0 h 5018"/>
              <a:gd name="T2" fmla="*/ 2510 w 2510"/>
              <a:gd name="T3" fmla="*/ 2509 h 5018"/>
              <a:gd name="T4" fmla="*/ 0 w 2510"/>
              <a:gd name="T5" fmla="*/ 5018 h 5018"/>
              <a:gd name="T6" fmla="*/ 0 w 2510"/>
              <a:gd name="T7" fmla="*/ 4493 h 5018"/>
              <a:gd name="T8" fmla="*/ 1985 w 2510"/>
              <a:gd name="T9" fmla="*/ 2509 h 5018"/>
              <a:gd name="T10" fmla="*/ 0 w 2510"/>
              <a:gd name="T11" fmla="*/ 525 h 5018"/>
              <a:gd name="T12" fmla="*/ 0 w 2510"/>
              <a:gd name="T13" fmla="*/ 0 h 5018"/>
            </a:gdLst>
            <a:ahLst/>
            <a:cxnLst>
              <a:cxn ang="0">
                <a:pos x="T0" y="T1"/>
              </a:cxn>
              <a:cxn ang="0">
                <a:pos x="T2" y="T3"/>
              </a:cxn>
              <a:cxn ang="0">
                <a:pos x="T4" y="T5"/>
              </a:cxn>
              <a:cxn ang="0">
                <a:pos x="T6" y="T7"/>
              </a:cxn>
              <a:cxn ang="0">
                <a:pos x="T8" y="T9"/>
              </a:cxn>
              <a:cxn ang="0">
                <a:pos x="T10" y="T11"/>
              </a:cxn>
              <a:cxn ang="0">
                <a:pos x="T12" y="T13"/>
              </a:cxn>
            </a:cxnLst>
            <a:rect l="0" t="0" r="r" b="b"/>
            <a:pathLst>
              <a:path w="2510" h="5018">
                <a:moveTo>
                  <a:pt x="0" y="0"/>
                </a:moveTo>
                <a:cubicBezTo>
                  <a:pt x="1386" y="0"/>
                  <a:pt x="2510" y="1124"/>
                  <a:pt x="2510" y="2509"/>
                </a:cubicBezTo>
                <a:cubicBezTo>
                  <a:pt x="2510" y="3895"/>
                  <a:pt x="1386" y="5018"/>
                  <a:pt x="0" y="5018"/>
                </a:cubicBezTo>
                <a:lnTo>
                  <a:pt x="0" y="4493"/>
                </a:lnTo>
                <a:cubicBezTo>
                  <a:pt x="1096" y="4493"/>
                  <a:pt x="1985" y="3605"/>
                  <a:pt x="1985" y="2509"/>
                </a:cubicBezTo>
                <a:cubicBezTo>
                  <a:pt x="1985" y="1413"/>
                  <a:pt x="1096" y="525"/>
                  <a:pt x="0" y="525"/>
                </a:cubicBezTo>
                <a:lnTo>
                  <a:pt x="0" y="0"/>
                </a:lnTo>
                <a:close/>
              </a:path>
            </a:pathLst>
          </a:custGeom>
          <a:solidFill>
            <a:srgbClr val="FFA202"/>
          </a:solidFill>
          <a:ln w="0">
            <a:solidFill>
              <a:srgbClr val="FF7D01"/>
            </a:solidFill>
            <a:prstDash val="solid"/>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64" name="Freeform 5">
            <a:extLst>
              <a:ext uri="{FF2B5EF4-FFF2-40B4-BE49-F238E27FC236}">
                <a16:creationId xmlns:a16="http://schemas.microsoft.com/office/drawing/2014/main" id="{86382E92-72A4-4A70-A543-C2A3DF3F8E1D}"/>
              </a:ext>
            </a:extLst>
          </p:cNvPr>
          <p:cNvSpPr>
            <a:spLocks/>
          </p:cNvSpPr>
          <p:nvPr/>
        </p:nvSpPr>
        <p:spPr bwMode="auto">
          <a:xfrm>
            <a:off x="0" y="2452594"/>
            <a:ext cx="1287463" cy="2574925"/>
          </a:xfrm>
          <a:custGeom>
            <a:avLst/>
            <a:gdLst>
              <a:gd name="T0" fmla="*/ 0 w 1985"/>
              <a:gd name="T1" fmla="*/ 0 h 3968"/>
              <a:gd name="T2" fmla="*/ 1985 w 1985"/>
              <a:gd name="T3" fmla="*/ 1984 h 3968"/>
              <a:gd name="T4" fmla="*/ 0 w 1985"/>
              <a:gd name="T5" fmla="*/ 3968 h 3968"/>
              <a:gd name="T6" fmla="*/ 0 w 1985"/>
              <a:gd name="T7" fmla="*/ 3443 h 3968"/>
              <a:gd name="T8" fmla="*/ 1460 w 1985"/>
              <a:gd name="T9" fmla="*/ 1984 h 3968"/>
              <a:gd name="T10" fmla="*/ 0 w 1985"/>
              <a:gd name="T11" fmla="*/ 525 h 3968"/>
              <a:gd name="T12" fmla="*/ 0 w 1985"/>
              <a:gd name="T13" fmla="*/ 0 h 3968"/>
            </a:gdLst>
            <a:ahLst/>
            <a:cxnLst>
              <a:cxn ang="0">
                <a:pos x="T0" y="T1"/>
              </a:cxn>
              <a:cxn ang="0">
                <a:pos x="T2" y="T3"/>
              </a:cxn>
              <a:cxn ang="0">
                <a:pos x="T4" y="T5"/>
              </a:cxn>
              <a:cxn ang="0">
                <a:pos x="T6" y="T7"/>
              </a:cxn>
              <a:cxn ang="0">
                <a:pos x="T8" y="T9"/>
              </a:cxn>
              <a:cxn ang="0">
                <a:pos x="T10" y="T11"/>
              </a:cxn>
              <a:cxn ang="0">
                <a:pos x="T12" y="T13"/>
              </a:cxn>
            </a:cxnLst>
            <a:rect l="0" t="0" r="r" b="b"/>
            <a:pathLst>
              <a:path w="1985" h="3968">
                <a:moveTo>
                  <a:pt x="0" y="0"/>
                </a:moveTo>
                <a:cubicBezTo>
                  <a:pt x="1096" y="0"/>
                  <a:pt x="1985" y="888"/>
                  <a:pt x="1985" y="1984"/>
                </a:cubicBezTo>
                <a:cubicBezTo>
                  <a:pt x="1985" y="3080"/>
                  <a:pt x="1096" y="3968"/>
                  <a:pt x="0" y="3968"/>
                </a:cubicBezTo>
                <a:lnTo>
                  <a:pt x="0" y="3443"/>
                </a:lnTo>
                <a:cubicBezTo>
                  <a:pt x="806" y="3443"/>
                  <a:pt x="1460" y="2790"/>
                  <a:pt x="1460" y="1984"/>
                </a:cubicBezTo>
                <a:cubicBezTo>
                  <a:pt x="1460" y="1178"/>
                  <a:pt x="806" y="525"/>
                  <a:pt x="0" y="525"/>
                </a:cubicBezTo>
                <a:lnTo>
                  <a:pt x="0" y="0"/>
                </a:lnTo>
                <a:close/>
              </a:path>
            </a:pathLst>
          </a:custGeom>
          <a:solidFill>
            <a:srgbClr val="FFC001"/>
          </a:solidFill>
          <a:ln w="0">
            <a:solidFill>
              <a:srgbClr val="FF7D01"/>
            </a:solidFill>
            <a:prstDash val="solid"/>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66" name="TextBox 65">
            <a:extLst>
              <a:ext uri="{FF2B5EF4-FFF2-40B4-BE49-F238E27FC236}">
                <a16:creationId xmlns:a16="http://schemas.microsoft.com/office/drawing/2014/main" id="{9305BDA6-0815-4412-870E-969CCB156E31}"/>
              </a:ext>
            </a:extLst>
          </p:cNvPr>
          <p:cNvSpPr txBox="1"/>
          <p:nvPr/>
        </p:nvSpPr>
        <p:spPr>
          <a:xfrm>
            <a:off x="1390289" y="425748"/>
            <a:ext cx="9902211" cy="1631216"/>
          </a:xfrm>
          <a:prstGeom prst="rect">
            <a:avLst/>
          </a:prstGeom>
          <a:noFill/>
        </p:spPr>
        <p:txBody>
          <a:bodyPr wrap="square" rtlCol="0">
            <a:spAutoFit/>
          </a:bodyPr>
          <a:lstStyle/>
          <a:p>
            <a:pPr algn="ctr"/>
            <a:r>
              <a:rPr lang="fr-FR" sz="3600" b="1" dirty="0">
                <a:solidFill>
                  <a:schemeClr val="bg1"/>
                </a:solidFill>
                <a:latin typeface="Agency FB" panose="020B0503020202020204" pitchFamily="34" charset="0"/>
              </a:rPr>
              <a:t>TYPE DE CLIENTS</a:t>
            </a:r>
          </a:p>
          <a:p>
            <a:pPr algn="ctr"/>
            <a:r>
              <a:rPr lang="en-US" sz="2400" dirty="0">
                <a:solidFill>
                  <a:schemeClr val="bg1"/>
                </a:solidFill>
              </a:rPr>
              <a:t>Les </a:t>
            </a:r>
            <a:r>
              <a:rPr lang="en-US" sz="2400" dirty="0" err="1">
                <a:solidFill>
                  <a:schemeClr val="bg1"/>
                </a:solidFill>
              </a:rPr>
              <a:t>differentes</a:t>
            </a:r>
            <a:r>
              <a:rPr lang="en-US" sz="2400" dirty="0">
                <a:solidFill>
                  <a:schemeClr val="bg1"/>
                </a:solidFill>
              </a:rPr>
              <a:t> </a:t>
            </a:r>
            <a:r>
              <a:rPr lang="en-US" sz="2400" dirty="0" err="1">
                <a:solidFill>
                  <a:schemeClr val="bg1"/>
                </a:solidFill>
              </a:rPr>
              <a:t>agences</a:t>
            </a:r>
            <a:r>
              <a:rPr lang="en-US" sz="2400" dirty="0">
                <a:solidFill>
                  <a:schemeClr val="bg1"/>
                </a:solidFill>
              </a:rPr>
              <a:t> que nous </a:t>
            </a:r>
            <a:r>
              <a:rPr lang="en-US" sz="2400" dirty="0" err="1">
                <a:solidFill>
                  <a:schemeClr val="bg1"/>
                </a:solidFill>
              </a:rPr>
              <a:t>envisageons</a:t>
            </a:r>
            <a:r>
              <a:rPr lang="en-US" sz="2400" dirty="0">
                <a:solidFill>
                  <a:schemeClr val="bg1"/>
                </a:solidFill>
              </a:rPr>
              <a:t> </a:t>
            </a:r>
            <a:r>
              <a:rPr lang="en-US" sz="2400" dirty="0" err="1">
                <a:solidFill>
                  <a:schemeClr val="bg1"/>
                </a:solidFill>
              </a:rPr>
              <a:t>créer</a:t>
            </a:r>
            <a:r>
              <a:rPr lang="en-US" sz="2400" dirty="0">
                <a:solidFill>
                  <a:schemeClr val="bg1"/>
                </a:solidFill>
              </a:rPr>
              <a:t> nous </a:t>
            </a:r>
            <a:r>
              <a:rPr lang="en-US" sz="2400" dirty="0" err="1">
                <a:solidFill>
                  <a:schemeClr val="bg1"/>
                </a:solidFill>
              </a:rPr>
              <a:t>permettront</a:t>
            </a:r>
            <a:r>
              <a:rPr lang="en-US" sz="2400" dirty="0">
                <a:solidFill>
                  <a:schemeClr val="bg1"/>
                </a:solidFill>
              </a:rPr>
              <a:t>  </a:t>
            </a:r>
            <a:r>
              <a:rPr lang="en-US" sz="2400" dirty="0" err="1">
                <a:solidFill>
                  <a:schemeClr val="bg1"/>
                </a:solidFill>
              </a:rPr>
              <a:t>d’offrir</a:t>
            </a:r>
            <a:r>
              <a:rPr lang="en-US" sz="2400" dirty="0">
                <a:solidFill>
                  <a:schemeClr val="bg1"/>
                </a:solidFill>
              </a:rPr>
              <a:t> des services </a:t>
            </a:r>
            <a:r>
              <a:rPr lang="en-US" sz="2400" dirty="0" err="1">
                <a:solidFill>
                  <a:schemeClr val="bg1"/>
                </a:solidFill>
              </a:rPr>
              <a:t>haut</a:t>
            </a:r>
            <a:r>
              <a:rPr lang="en-US" sz="2400" dirty="0">
                <a:solidFill>
                  <a:schemeClr val="bg1"/>
                </a:solidFill>
              </a:rPr>
              <a:t> de </a:t>
            </a:r>
            <a:r>
              <a:rPr lang="en-US" sz="2400" dirty="0" err="1">
                <a:solidFill>
                  <a:schemeClr val="bg1"/>
                </a:solidFill>
              </a:rPr>
              <a:t>gamme</a:t>
            </a:r>
            <a:r>
              <a:rPr lang="en-US" sz="2400" dirty="0">
                <a:solidFill>
                  <a:schemeClr val="bg1"/>
                </a:solidFill>
              </a:rPr>
              <a:t> à </a:t>
            </a:r>
            <a:r>
              <a:rPr lang="en-US" sz="2400" dirty="0" err="1">
                <a:solidFill>
                  <a:schemeClr val="bg1"/>
                </a:solidFill>
              </a:rPr>
              <a:t>nos</a:t>
            </a:r>
            <a:r>
              <a:rPr lang="en-US" sz="2400" dirty="0">
                <a:solidFill>
                  <a:schemeClr val="bg1"/>
                </a:solidFill>
              </a:rPr>
              <a:t> clients  les plus </a:t>
            </a:r>
            <a:r>
              <a:rPr lang="en-US" sz="2400" dirty="0" err="1">
                <a:solidFill>
                  <a:schemeClr val="bg1"/>
                </a:solidFill>
              </a:rPr>
              <a:t>exigeants</a:t>
            </a:r>
            <a:endParaRPr lang="fr-FR" sz="2400" dirty="0">
              <a:solidFill>
                <a:schemeClr val="bg1"/>
              </a:solidFill>
            </a:endParaRPr>
          </a:p>
          <a:p>
            <a:pPr algn="ctr"/>
            <a:endParaRPr lang="fr-FR" sz="1400" dirty="0"/>
          </a:p>
        </p:txBody>
      </p:sp>
      <p:grpSp>
        <p:nvGrpSpPr>
          <p:cNvPr id="23" name="Group 22">
            <a:extLst>
              <a:ext uri="{FF2B5EF4-FFF2-40B4-BE49-F238E27FC236}">
                <a16:creationId xmlns:a16="http://schemas.microsoft.com/office/drawing/2014/main" id="{C9FC3A81-7C33-4100-BF43-A08EFDEF84A3}"/>
              </a:ext>
            </a:extLst>
          </p:cNvPr>
          <p:cNvGrpSpPr/>
          <p:nvPr/>
        </p:nvGrpSpPr>
        <p:grpSpPr>
          <a:xfrm>
            <a:off x="9727904" y="5725395"/>
            <a:ext cx="2671763" cy="1016000"/>
            <a:chOff x="9727904" y="5725395"/>
            <a:chExt cx="2671763" cy="1016000"/>
          </a:xfrm>
        </p:grpSpPr>
        <p:grpSp>
          <p:nvGrpSpPr>
            <p:cNvPr id="24" name="Group 15">
              <a:extLst>
                <a:ext uri="{FF2B5EF4-FFF2-40B4-BE49-F238E27FC236}">
                  <a16:creationId xmlns:a16="http://schemas.microsoft.com/office/drawing/2014/main" id="{9EEEAF8A-76A1-4AD4-99E1-D3C208588525}"/>
                </a:ext>
              </a:extLst>
            </p:cNvPr>
            <p:cNvGrpSpPr>
              <a:grpSpLocks/>
            </p:cNvGrpSpPr>
            <p:nvPr/>
          </p:nvGrpSpPr>
          <p:grpSpPr bwMode="auto">
            <a:xfrm>
              <a:off x="9727904" y="5725395"/>
              <a:ext cx="2671763" cy="1016000"/>
              <a:chOff x="6586820" y="604618"/>
              <a:chExt cx="2671693" cy="1015663"/>
            </a:xfrm>
          </p:grpSpPr>
          <p:pic>
            <p:nvPicPr>
              <p:cNvPr id="26" name="Picture 16">
                <a:extLst>
                  <a:ext uri="{FF2B5EF4-FFF2-40B4-BE49-F238E27FC236}">
                    <a16:creationId xmlns:a16="http://schemas.microsoft.com/office/drawing/2014/main" id="{BF18137F-4D0E-4990-9F85-EEAC17A2286D}"/>
                  </a:ext>
                </a:extLst>
              </p:cNvPr>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 name="TextBox 17">
                <a:extLst>
                  <a:ext uri="{FF2B5EF4-FFF2-40B4-BE49-F238E27FC236}">
                    <a16:creationId xmlns:a16="http://schemas.microsoft.com/office/drawing/2014/main" id="{5922CC32-9116-40A0-AFC7-40D8199C4A44}"/>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25" name="Freeform: Shape 24">
              <a:extLst>
                <a:ext uri="{FF2B5EF4-FFF2-40B4-BE49-F238E27FC236}">
                  <a16:creationId xmlns:a16="http://schemas.microsoft.com/office/drawing/2014/main" id="{2D2340FA-A33E-4EFB-8CA8-2C94DFB3A2E4}"/>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190429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4B7BC86-97A1-491B-857A-70E74CE15721}"/>
              </a:ext>
            </a:extLst>
          </p:cNvPr>
          <p:cNvGrpSpPr/>
          <p:nvPr/>
        </p:nvGrpSpPr>
        <p:grpSpPr>
          <a:xfrm>
            <a:off x="962025" y="1667602"/>
            <a:ext cx="2030432" cy="5190398"/>
            <a:chOff x="3531357" y="-6126227"/>
            <a:chExt cx="5129285" cy="13112006"/>
          </a:xfrm>
        </p:grpSpPr>
        <p:sp>
          <p:nvSpPr>
            <p:cNvPr id="5" name="Shape">
              <a:extLst>
                <a:ext uri="{FF2B5EF4-FFF2-40B4-BE49-F238E27FC236}">
                  <a16:creationId xmlns:a16="http://schemas.microsoft.com/office/drawing/2014/main" id="{17EB2047-5751-4CFB-BAC4-1BF6A5D2DC22}"/>
                </a:ext>
              </a:extLst>
            </p:cNvPr>
            <p:cNvSpPr/>
            <p:nvPr/>
          </p:nvSpPr>
          <p:spPr>
            <a:xfrm>
              <a:off x="4420358" y="-6126227"/>
              <a:ext cx="3364105" cy="8431787"/>
            </a:xfrm>
            <a:custGeom>
              <a:avLst/>
              <a:gdLst/>
              <a:ahLst/>
              <a:cxnLst>
                <a:cxn ang="0">
                  <a:pos x="wd2" y="hd2"/>
                </a:cxn>
                <a:cxn ang="5400000">
                  <a:pos x="wd2" y="hd2"/>
                </a:cxn>
                <a:cxn ang="10800000">
                  <a:pos x="wd2" y="hd2"/>
                </a:cxn>
                <a:cxn ang="16200000">
                  <a:pos x="wd2" y="hd2"/>
                </a:cxn>
              </a:cxnLst>
              <a:rect l="0" t="0" r="r" b="b"/>
              <a:pathLst>
                <a:path w="21600" h="21600" extrusionOk="0">
                  <a:moveTo>
                    <a:pt x="21600" y="19426"/>
                  </a:moveTo>
                  <a:cubicBezTo>
                    <a:pt x="21600" y="20627"/>
                    <a:pt x="19340" y="21600"/>
                    <a:pt x="16552" y="21600"/>
                  </a:cubicBezTo>
                  <a:lnTo>
                    <a:pt x="5048" y="21600"/>
                  </a:lnTo>
                  <a:cubicBezTo>
                    <a:pt x="2260" y="21600"/>
                    <a:pt x="0" y="20627"/>
                    <a:pt x="0" y="19426"/>
                  </a:cubicBezTo>
                  <a:lnTo>
                    <a:pt x="0" y="2174"/>
                  </a:lnTo>
                  <a:cubicBezTo>
                    <a:pt x="0" y="973"/>
                    <a:pt x="2260" y="0"/>
                    <a:pt x="5048" y="0"/>
                  </a:cubicBezTo>
                  <a:lnTo>
                    <a:pt x="16552" y="0"/>
                  </a:lnTo>
                  <a:cubicBezTo>
                    <a:pt x="19340" y="0"/>
                    <a:pt x="21600" y="973"/>
                    <a:pt x="21600" y="2174"/>
                  </a:cubicBezTo>
                  <a:lnTo>
                    <a:pt x="21600" y="19426"/>
                  </a:ln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6" name="Circle">
              <a:extLst>
                <a:ext uri="{FF2B5EF4-FFF2-40B4-BE49-F238E27FC236}">
                  <a16:creationId xmlns:a16="http://schemas.microsoft.com/office/drawing/2014/main" id="{3D122C7F-0170-4D70-9CFF-0780A9A3E92A}"/>
                </a:ext>
              </a:extLst>
            </p:cNvPr>
            <p:cNvSpPr/>
            <p:nvPr/>
          </p:nvSpPr>
          <p:spPr>
            <a:xfrm>
              <a:off x="5080757" y="-5427726"/>
              <a:ext cx="2035793" cy="2035791"/>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7" name="Circle">
              <a:extLst>
                <a:ext uri="{FF2B5EF4-FFF2-40B4-BE49-F238E27FC236}">
                  <a16:creationId xmlns:a16="http://schemas.microsoft.com/office/drawing/2014/main" id="{2DF10098-3B20-48D0-8B75-99A00A093D3E}"/>
                </a:ext>
              </a:extLst>
            </p:cNvPr>
            <p:cNvSpPr/>
            <p:nvPr/>
          </p:nvSpPr>
          <p:spPr>
            <a:xfrm>
              <a:off x="5080758" y="-2976626"/>
              <a:ext cx="2035792" cy="2035792"/>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8" name="Circle">
              <a:extLst>
                <a:ext uri="{FF2B5EF4-FFF2-40B4-BE49-F238E27FC236}">
                  <a16:creationId xmlns:a16="http://schemas.microsoft.com/office/drawing/2014/main" id="{E64BD92A-BF9E-4A5B-9B2F-A39C7C7638C8}"/>
                </a:ext>
              </a:extLst>
            </p:cNvPr>
            <p:cNvSpPr/>
            <p:nvPr/>
          </p:nvSpPr>
          <p:spPr>
            <a:xfrm>
              <a:off x="5080758" y="-512826"/>
              <a:ext cx="2035792" cy="2035792"/>
            </a:xfrm>
            <a:prstGeom prst="ellipse">
              <a:avLst/>
            </a:prstGeom>
            <a:solidFill>
              <a:srgbClr val="FFFFFF"/>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9" name="Shape">
              <a:extLst>
                <a:ext uri="{FF2B5EF4-FFF2-40B4-BE49-F238E27FC236}">
                  <a16:creationId xmlns:a16="http://schemas.microsoft.com/office/drawing/2014/main" id="{FA1BF48A-4CC3-460E-A8E4-CBC1516C8288}"/>
                </a:ext>
              </a:extLst>
            </p:cNvPr>
            <p:cNvSpPr/>
            <p:nvPr/>
          </p:nvSpPr>
          <p:spPr>
            <a:xfrm>
              <a:off x="5195058" y="-5313426"/>
              <a:ext cx="1803520" cy="1803559"/>
            </a:xfrm>
            <a:custGeom>
              <a:avLst/>
              <a:gdLst/>
              <a:ahLst/>
              <a:cxnLst>
                <a:cxn ang="0">
                  <a:pos x="wd2" y="hd2"/>
                </a:cxn>
                <a:cxn ang="5400000">
                  <a:pos x="wd2" y="hd2"/>
                </a:cxn>
                <a:cxn ang="10800000">
                  <a:pos x="wd2" y="hd2"/>
                </a:cxn>
                <a:cxn ang="16200000">
                  <a:pos x="wd2" y="hd2"/>
                </a:cxn>
              </a:cxnLst>
              <a:rect l="0" t="0" r="r" b="b"/>
              <a:pathLst>
                <a:path w="20390" h="19875" extrusionOk="0">
                  <a:moveTo>
                    <a:pt x="19847" y="13222"/>
                  </a:moveTo>
                  <a:cubicBezTo>
                    <a:pt x="18871" y="16173"/>
                    <a:pt x="16446" y="18486"/>
                    <a:pt x="13405" y="19396"/>
                  </a:cubicBezTo>
                  <a:cubicBezTo>
                    <a:pt x="9678" y="20511"/>
                    <a:pt x="6114" y="19596"/>
                    <a:pt x="3601" y="17517"/>
                  </a:cubicBezTo>
                  <a:cubicBezTo>
                    <a:pt x="3461" y="17401"/>
                    <a:pt x="3326" y="17282"/>
                    <a:pt x="3192" y="17159"/>
                  </a:cubicBezTo>
                  <a:cubicBezTo>
                    <a:pt x="499" y="14681"/>
                    <a:pt x="-805" y="10784"/>
                    <a:pt x="526" y="6696"/>
                  </a:cubicBezTo>
                  <a:cubicBezTo>
                    <a:pt x="1469" y="3797"/>
                    <a:pt x="3807" y="1487"/>
                    <a:pt x="6773" y="543"/>
                  </a:cubicBezTo>
                  <a:cubicBezTo>
                    <a:pt x="11900" y="-1089"/>
                    <a:pt x="16743" y="1125"/>
                    <a:pt x="19022" y="4967"/>
                  </a:cubicBezTo>
                  <a:cubicBezTo>
                    <a:pt x="19091" y="5084"/>
                    <a:pt x="19160" y="5203"/>
                    <a:pt x="19223" y="5324"/>
                  </a:cubicBezTo>
                  <a:cubicBezTo>
                    <a:pt x="20445" y="7581"/>
                    <a:pt x="20795" y="10360"/>
                    <a:pt x="19847" y="13222"/>
                  </a:cubicBezTo>
                  <a:close/>
                </a:path>
              </a:pathLst>
            </a:custGeom>
            <a:solidFill>
              <a:schemeClr val="accent2">
                <a:lumMod val="50000"/>
              </a:schemeClr>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0" name="Shape">
              <a:extLst>
                <a:ext uri="{FF2B5EF4-FFF2-40B4-BE49-F238E27FC236}">
                  <a16:creationId xmlns:a16="http://schemas.microsoft.com/office/drawing/2014/main" id="{F5046112-156E-470C-99E9-B9232450BE74}"/>
                </a:ext>
              </a:extLst>
            </p:cNvPr>
            <p:cNvSpPr/>
            <p:nvPr/>
          </p:nvSpPr>
          <p:spPr>
            <a:xfrm>
              <a:off x="5410958" y="-50467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rgbClr val="FC4734"/>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1" name="Shape">
              <a:extLst>
                <a:ext uri="{FF2B5EF4-FFF2-40B4-BE49-F238E27FC236}">
                  <a16:creationId xmlns:a16="http://schemas.microsoft.com/office/drawing/2014/main" id="{4225C3DC-2A74-4384-9636-AB061F253782}"/>
                </a:ext>
              </a:extLst>
            </p:cNvPr>
            <p:cNvSpPr/>
            <p:nvPr/>
          </p:nvSpPr>
          <p:spPr>
            <a:xfrm>
              <a:off x="5195058" y="-2849627"/>
              <a:ext cx="1803400" cy="1803528"/>
            </a:xfrm>
            <a:custGeom>
              <a:avLst/>
              <a:gdLst/>
              <a:ahLst/>
              <a:cxnLst>
                <a:cxn ang="0">
                  <a:pos x="wd2" y="hd2"/>
                </a:cxn>
                <a:cxn ang="5400000">
                  <a:pos x="wd2" y="hd2"/>
                </a:cxn>
                <a:cxn ang="10800000">
                  <a:pos x="wd2" y="hd2"/>
                </a:cxn>
                <a:cxn ang="16200000">
                  <a:pos x="wd2" y="hd2"/>
                </a:cxn>
              </a:cxnLst>
              <a:rect l="0" t="0" r="r" b="b"/>
              <a:pathLst>
                <a:path w="21600" h="21600" extrusionOk="0">
                  <a:moveTo>
                    <a:pt x="21600" y="10801"/>
                  </a:moveTo>
                  <a:cubicBezTo>
                    <a:pt x="21600" y="16765"/>
                    <a:pt x="16764" y="21600"/>
                    <a:pt x="10800" y="21600"/>
                  </a:cubicBezTo>
                  <a:cubicBezTo>
                    <a:pt x="8137" y="21600"/>
                    <a:pt x="5698" y="20634"/>
                    <a:pt x="3817" y="19037"/>
                  </a:cubicBezTo>
                  <a:cubicBezTo>
                    <a:pt x="3667" y="18911"/>
                    <a:pt x="3524" y="18782"/>
                    <a:pt x="3383" y="18648"/>
                  </a:cubicBezTo>
                  <a:cubicBezTo>
                    <a:pt x="1299" y="16681"/>
                    <a:pt x="0" y="13891"/>
                    <a:pt x="0" y="10799"/>
                  </a:cubicBezTo>
                  <a:cubicBezTo>
                    <a:pt x="0" y="4835"/>
                    <a:pt x="4836" y="0"/>
                    <a:pt x="10800" y="0"/>
                  </a:cubicBezTo>
                  <a:cubicBezTo>
                    <a:pt x="14798" y="0"/>
                    <a:pt x="18285" y="2170"/>
                    <a:pt x="20153" y="5398"/>
                  </a:cubicBezTo>
                  <a:cubicBezTo>
                    <a:pt x="20226" y="5526"/>
                    <a:pt x="20299" y="5655"/>
                    <a:pt x="20366" y="5786"/>
                  </a:cubicBezTo>
                  <a:cubicBezTo>
                    <a:pt x="21154" y="7283"/>
                    <a:pt x="21600" y="8991"/>
                    <a:pt x="21600" y="10801"/>
                  </a:cubicBezTo>
                  <a:close/>
                </a:path>
              </a:pathLst>
            </a:custGeom>
            <a:solidFill>
              <a:srgbClr val="353535"/>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2" name="Shape">
              <a:extLst>
                <a:ext uri="{FF2B5EF4-FFF2-40B4-BE49-F238E27FC236}">
                  <a16:creationId xmlns:a16="http://schemas.microsoft.com/office/drawing/2014/main" id="{B2FFFCB8-43D5-43C2-A689-BA601A31147A}"/>
                </a:ext>
              </a:extLst>
            </p:cNvPr>
            <p:cNvSpPr/>
            <p:nvPr/>
          </p:nvSpPr>
          <p:spPr>
            <a:xfrm>
              <a:off x="5410958" y="-25829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3" name="Shape">
              <a:extLst>
                <a:ext uri="{FF2B5EF4-FFF2-40B4-BE49-F238E27FC236}">
                  <a16:creationId xmlns:a16="http://schemas.microsoft.com/office/drawing/2014/main" id="{43B24FD6-F4DD-4D64-85BF-14845815A9A6}"/>
                </a:ext>
              </a:extLst>
            </p:cNvPr>
            <p:cNvSpPr/>
            <p:nvPr/>
          </p:nvSpPr>
          <p:spPr>
            <a:xfrm>
              <a:off x="5195058" y="-398527"/>
              <a:ext cx="1803400" cy="1803528"/>
            </a:xfrm>
            <a:custGeom>
              <a:avLst/>
              <a:gdLst/>
              <a:ahLst/>
              <a:cxnLst>
                <a:cxn ang="0">
                  <a:pos x="wd2" y="hd2"/>
                </a:cxn>
                <a:cxn ang="5400000">
                  <a:pos x="wd2" y="hd2"/>
                </a:cxn>
                <a:cxn ang="10800000">
                  <a:pos x="wd2" y="hd2"/>
                </a:cxn>
                <a:cxn ang="16200000">
                  <a:pos x="wd2" y="hd2"/>
                </a:cxn>
              </a:cxnLst>
              <a:rect l="0" t="0" r="r" b="b"/>
              <a:pathLst>
                <a:path w="21600" h="21600" extrusionOk="0">
                  <a:moveTo>
                    <a:pt x="21600" y="10801"/>
                  </a:moveTo>
                  <a:cubicBezTo>
                    <a:pt x="21600" y="16765"/>
                    <a:pt x="16764" y="21600"/>
                    <a:pt x="10800" y="21600"/>
                  </a:cubicBezTo>
                  <a:cubicBezTo>
                    <a:pt x="8137" y="21600"/>
                    <a:pt x="5698" y="20634"/>
                    <a:pt x="3817" y="19037"/>
                  </a:cubicBezTo>
                  <a:cubicBezTo>
                    <a:pt x="3667" y="18911"/>
                    <a:pt x="3524" y="18782"/>
                    <a:pt x="3383" y="18648"/>
                  </a:cubicBezTo>
                  <a:cubicBezTo>
                    <a:pt x="1299" y="16681"/>
                    <a:pt x="0" y="13891"/>
                    <a:pt x="0" y="10799"/>
                  </a:cubicBezTo>
                  <a:cubicBezTo>
                    <a:pt x="0" y="4835"/>
                    <a:pt x="4836" y="0"/>
                    <a:pt x="10800" y="0"/>
                  </a:cubicBezTo>
                  <a:cubicBezTo>
                    <a:pt x="14798" y="0"/>
                    <a:pt x="18285" y="2170"/>
                    <a:pt x="20153" y="5398"/>
                  </a:cubicBezTo>
                  <a:cubicBezTo>
                    <a:pt x="20226" y="5526"/>
                    <a:pt x="20299" y="5655"/>
                    <a:pt x="20366" y="5786"/>
                  </a:cubicBezTo>
                  <a:cubicBezTo>
                    <a:pt x="21154" y="7283"/>
                    <a:pt x="21600" y="8991"/>
                    <a:pt x="21600" y="10801"/>
                  </a:cubicBezTo>
                  <a:close/>
                </a:path>
              </a:pathLst>
            </a:custGeom>
            <a:solidFill>
              <a:srgbClr val="353535"/>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4" name="Shape">
              <a:extLst>
                <a:ext uri="{FF2B5EF4-FFF2-40B4-BE49-F238E27FC236}">
                  <a16:creationId xmlns:a16="http://schemas.microsoft.com/office/drawing/2014/main" id="{0055326F-0870-47CB-8B25-4E49C38E0C41}"/>
                </a:ext>
              </a:extLst>
            </p:cNvPr>
            <p:cNvSpPr/>
            <p:nvPr/>
          </p:nvSpPr>
          <p:spPr>
            <a:xfrm>
              <a:off x="5410958" y="-131826"/>
              <a:ext cx="1587628" cy="1534414"/>
            </a:xfrm>
            <a:custGeom>
              <a:avLst/>
              <a:gdLst/>
              <a:ahLst/>
              <a:cxnLst>
                <a:cxn ang="0">
                  <a:pos x="wd2" y="hd2"/>
                </a:cxn>
                <a:cxn ang="5400000">
                  <a:pos x="wd2" y="hd2"/>
                </a:cxn>
                <a:cxn ang="10800000">
                  <a:pos x="wd2" y="hd2"/>
                </a:cxn>
                <a:cxn ang="16200000">
                  <a:pos x="wd2" y="hd2"/>
                </a:cxn>
              </a:cxnLst>
              <a:rect l="0" t="0" r="r" b="b"/>
              <a:pathLst>
                <a:path w="21600" h="21600" extrusionOk="0">
                  <a:moveTo>
                    <a:pt x="21600" y="8907"/>
                  </a:moveTo>
                  <a:cubicBezTo>
                    <a:pt x="21600" y="15917"/>
                    <a:pt x="16107" y="21600"/>
                    <a:pt x="9332" y="21600"/>
                  </a:cubicBezTo>
                  <a:cubicBezTo>
                    <a:pt x="6307" y="21600"/>
                    <a:pt x="3537" y="20465"/>
                    <a:pt x="1400" y="18588"/>
                  </a:cubicBezTo>
                  <a:cubicBezTo>
                    <a:pt x="503" y="16827"/>
                    <a:pt x="0" y="14823"/>
                    <a:pt x="0" y="12693"/>
                  </a:cubicBezTo>
                  <a:cubicBezTo>
                    <a:pt x="0" y="5683"/>
                    <a:pt x="5493" y="0"/>
                    <a:pt x="12268" y="0"/>
                  </a:cubicBezTo>
                  <a:cubicBezTo>
                    <a:pt x="15292" y="0"/>
                    <a:pt x="18061" y="1132"/>
                    <a:pt x="20199" y="3012"/>
                  </a:cubicBezTo>
                  <a:cubicBezTo>
                    <a:pt x="21094" y="4772"/>
                    <a:pt x="21600" y="6779"/>
                    <a:pt x="21600" y="8907"/>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5" name="Shape">
              <a:extLst>
                <a:ext uri="{FF2B5EF4-FFF2-40B4-BE49-F238E27FC236}">
                  <a16:creationId xmlns:a16="http://schemas.microsoft.com/office/drawing/2014/main" id="{5076E3D6-38AE-410E-A096-D5662261A6A5}"/>
                </a:ext>
              </a:extLst>
            </p:cNvPr>
            <p:cNvSpPr/>
            <p:nvPr/>
          </p:nvSpPr>
          <p:spPr>
            <a:xfrm>
              <a:off x="7887458" y="-52753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6" name="Shape">
              <a:extLst>
                <a:ext uri="{FF2B5EF4-FFF2-40B4-BE49-F238E27FC236}">
                  <a16:creationId xmlns:a16="http://schemas.microsoft.com/office/drawing/2014/main" id="{3612554D-17E7-467F-8C17-09BEBC335867}"/>
                </a:ext>
              </a:extLst>
            </p:cNvPr>
            <p:cNvSpPr/>
            <p:nvPr/>
          </p:nvSpPr>
          <p:spPr>
            <a:xfrm>
              <a:off x="7887458" y="-28242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7" name="Shape">
              <a:extLst>
                <a:ext uri="{FF2B5EF4-FFF2-40B4-BE49-F238E27FC236}">
                  <a16:creationId xmlns:a16="http://schemas.microsoft.com/office/drawing/2014/main" id="{C0A9E8C9-0F6A-4355-A1F5-BDD82802D1EF}"/>
                </a:ext>
              </a:extLst>
            </p:cNvPr>
            <p:cNvSpPr/>
            <p:nvPr/>
          </p:nvSpPr>
          <p:spPr>
            <a:xfrm>
              <a:off x="7887458" y="-360426"/>
              <a:ext cx="773184" cy="1739265"/>
            </a:xfrm>
            <a:custGeom>
              <a:avLst/>
              <a:gdLst/>
              <a:ahLst/>
              <a:cxnLst>
                <a:cxn ang="0">
                  <a:pos x="wd2" y="hd2"/>
                </a:cxn>
                <a:cxn ang="5400000">
                  <a:pos x="wd2" y="hd2"/>
                </a:cxn>
                <a:cxn ang="10800000">
                  <a:pos x="wd2" y="hd2"/>
                </a:cxn>
                <a:cxn ang="16200000">
                  <a:pos x="wd2" y="hd2"/>
                </a:cxn>
              </a:cxnLst>
              <a:rect l="0" t="0" r="r" b="b"/>
              <a:pathLst>
                <a:path w="20284" h="21600" extrusionOk="0">
                  <a:moveTo>
                    <a:pt x="19931" y="5591"/>
                  </a:moveTo>
                  <a:lnTo>
                    <a:pt x="12321" y="18392"/>
                  </a:lnTo>
                  <a:cubicBezTo>
                    <a:pt x="11191" y="20289"/>
                    <a:pt x="7537" y="21600"/>
                    <a:pt x="3375" y="21600"/>
                  </a:cubicBezTo>
                  <a:lnTo>
                    <a:pt x="0" y="21600"/>
                  </a:lnTo>
                  <a:lnTo>
                    <a:pt x="0" y="0"/>
                  </a:lnTo>
                  <a:lnTo>
                    <a:pt x="10988" y="0"/>
                  </a:lnTo>
                  <a:cubicBezTo>
                    <a:pt x="17145" y="0"/>
                    <a:pt x="21600" y="2785"/>
                    <a:pt x="19931"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8" name="Shape">
              <a:extLst>
                <a:ext uri="{FF2B5EF4-FFF2-40B4-BE49-F238E27FC236}">
                  <a16:creationId xmlns:a16="http://schemas.microsoft.com/office/drawing/2014/main" id="{E7DD26F7-30E5-4051-855A-36E8B48322C0}"/>
                </a:ext>
              </a:extLst>
            </p:cNvPr>
            <p:cNvSpPr/>
            <p:nvPr/>
          </p:nvSpPr>
          <p:spPr>
            <a:xfrm>
              <a:off x="3531357" y="-5288026"/>
              <a:ext cx="773185" cy="1739265"/>
            </a:xfrm>
            <a:custGeom>
              <a:avLst/>
              <a:gdLst/>
              <a:ahLst/>
              <a:cxnLst>
                <a:cxn ang="0">
                  <a:pos x="wd2" y="hd2"/>
                </a:cxn>
                <a:cxn ang="5400000">
                  <a:pos x="wd2" y="hd2"/>
                </a:cxn>
                <a:cxn ang="10800000">
                  <a:pos x="wd2" y="hd2"/>
                </a:cxn>
                <a:cxn ang="16200000">
                  <a:pos x="wd2" y="hd2"/>
                </a:cxn>
              </a:cxnLst>
              <a:rect l="0" t="0" r="r" b="b"/>
              <a:pathLst>
                <a:path w="20284" h="21600" extrusionOk="0">
                  <a:moveTo>
                    <a:pt x="353" y="5591"/>
                  </a:moveTo>
                  <a:lnTo>
                    <a:pt x="7963" y="18392"/>
                  </a:lnTo>
                  <a:cubicBezTo>
                    <a:pt x="9093" y="20289"/>
                    <a:pt x="12747" y="21600"/>
                    <a:pt x="16909" y="21600"/>
                  </a:cubicBezTo>
                  <a:lnTo>
                    <a:pt x="20284" y="21600"/>
                  </a:lnTo>
                  <a:lnTo>
                    <a:pt x="20284" y="0"/>
                  </a:lnTo>
                  <a:lnTo>
                    <a:pt x="9296" y="0"/>
                  </a:lnTo>
                  <a:cubicBezTo>
                    <a:pt x="3139" y="0"/>
                    <a:pt x="-1316" y="2784"/>
                    <a:pt x="353" y="5591"/>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19" name="Shape">
              <a:extLst>
                <a:ext uri="{FF2B5EF4-FFF2-40B4-BE49-F238E27FC236}">
                  <a16:creationId xmlns:a16="http://schemas.microsoft.com/office/drawing/2014/main" id="{22E7BEB5-D669-47A0-BED1-409B39454350}"/>
                </a:ext>
              </a:extLst>
            </p:cNvPr>
            <p:cNvSpPr/>
            <p:nvPr/>
          </p:nvSpPr>
          <p:spPr>
            <a:xfrm>
              <a:off x="3531357" y="-2824226"/>
              <a:ext cx="773185" cy="1739265"/>
            </a:xfrm>
            <a:custGeom>
              <a:avLst/>
              <a:gdLst/>
              <a:ahLst/>
              <a:cxnLst>
                <a:cxn ang="0">
                  <a:pos x="wd2" y="hd2"/>
                </a:cxn>
                <a:cxn ang="5400000">
                  <a:pos x="wd2" y="hd2"/>
                </a:cxn>
                <a:cxn ang="10800000">
                  <a:pos x="wd2" y="hd2"/>
                </a:cxn>
                <a:cxn ang="16200000">
                  <a:pos x="wd2" y="hd2"/>
                </a:cxn>
              </a:cxnLst>
              <a:rect l="0" t="0" r="r" b="b"/>
              <a:pathLst>
                <a:path w="20284" h="21598" extrusionOk="0">
                  <a:moveTo>
                    <a:pt x="353" y="5590"/>
                  </a:moveTo>
                  <a:lnTo>
                    <a:pt x="7963" y="18390"/>
                  </a:lnTo>
                  <a:cubicBezTo>
                    <a:pt x="9093" y="20287"/>
                    <a:pt x="12747" y="21598"/>
                    <a:pt x="16909" y="21598"/>
                  </a:cubicBezTo>
                  <a:lnTo>
                    <a:pt x="20284" y="21598"/>
                  </a:lnTo>
                  <a:lnTo>
                    <a:pt x="20284" y="0"/>
                  </a:lnTo>
                  <a:lnTo>
                    <a:pt x="9296" y="0"/>
                  </a:lnTo>
                  <a:cubicBezTo>
                    <a:pt x="3139" y="-2"/>
                    <a:pt x="-1316" y="2783"/>
                    <a:pt x="353" y="5590"/>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20" name="Shape">
              <a:extLst>
                <a:ext uri="{FF2B5EF4-FFF2-40B4-BE49-F238E27FC236}">
                  <a16:creationId xmlns:a16="http://schemas.microsoft.com/office/drawing/2014/main" id="{F5892011-1ED1-4293-82B0-65770C800954}"/>
                </a:ext>
              </a:extLst>
            </p:cNvPr>
            <p:cNvSpPr/>
            <p:nvPr/>
          </p:nvSpPr>
          <p:spPr>
            <a:xfrm>
              <a:off x="3531357" y="-360427"/>
              <a:ext cx="773185" cy="1739267"/>
            </a:xfrm>
            <a:custGeom>
              <a:avLst/>
              <a:gdLst/>
              <a:ahLst/>
              <a:cxnLst>
                <a:cxn ang="0">
                  <a:pos x="wd2" y="hd2"/>
                </a:cxn>
                <a:cxn ang="5400000">
                  <a:pos x="wd2" y="hd2"/>
                </a:cxn>
                <a:cxn ang="10800000">
                  <a:pos x="wd2" y="hd2"/>
                </a:cxn>
                <a:cxn ang="16200000">
                  <a:pos x="wd2" y="hd2"/>
                </a:cxn>
              </a:cxnLst>
              <a:rect l="0" t="0" r="r" b="b"/>
              <a:pathLst>
                <a:path w="20284" h="21598" extrusionOk="0">
                  <a:moveTo>
                    <a:pt x="353" y="5590"/>
                  </a:moveTo>
                  <a:lnTo>
                    <a:pt x="7963" y="18390"/>
                  </a:lnTo>
                  <a:cubicBezTo>
                    <a:pt x="9093" y="20287"/>
                    <a:pt x="12747" y="21598"/>
                    <a:pt x="16909" y="21598"/>
                  </a:cubicBezTo>
                  <a:lnTo>
                    <a:pt x="20284" y="21598"/>
                  </a:lnTo>
                  <a:lnTo>
                    <a:pt x="20284" y="0"/>
                  </a:lnTo>
                  <a:lnTo>
                    <a:pt x="9296" y="0"/>
                  </a:lnTo>
                  <a:cubicBezTo>
                    <a:pt x="3139" y="-2"/>
                    <a:pt x="-1316" y="2783"/>
                    <a:pt x="353" y="5590"/>
                  </a:cubicBezTo>
                  <a:close/>
                </a:path>
              </a:pathLst>
            </a:custGeom>
            <a:solidFill>
              <a:srgbClr val="4B4B4B"/>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sp>
          <p:nvSpPr>
            <p:cNvPr id="21" name="Rectangle">
              <a:extLst>
                <a:ext uri="{FF2B5EF4-FFF2-40B4-BE49-F238E27FC236}">
                  <a16:creationId xmlns:a16="http://schemas.microsoft.com/office/drawing/2014/main" id="{70B6CF4B-24C3-4828-9622-888F0A09D1BC}"/>
                </a:ext>
              </a:extLst>
            </p:cNvPr>
            <p:cNvSpPr/>
            <p:nvPr/>
          </p:nvSpPr>
          <p:spPr>
            <a:xfrm>
              <a:off x="5576059" y="2433574"/>
              <a:ext cx="1052323" cy="4552205"/>
            </a:xfrm>
            <a:prstGeom prst="rect">
              <a:avLst/>
            </a:prstGeom>
            <a:solidFill>
              <a:srgbClr val="939496"/>
            </a:solidFill>
            <a:ln w="12700">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n-lt"/>
                  <a:ea typeface="+mn-ea"/>
                  <a:cs typeface="+mn-cs"/>
                  <a:sym typeface="Gill Sans"/>
                </a:defRPr>
              </a:lvl9pPr>
            </a:lstStyle>
            <a:p>
              <a:pPr>
                <a:defRPr sz="3000">
                  <a:solidFill>
                    <a:srgbClr val="FFFFFF"/>
                  </a:solidFill>
                  <a:effectLst>
                    <a:outerShdw blurRad="38100" dist="12700" dir="5400000" rotWithShape="0">
                      <a:srgbClr val="000000">
                        <a:alpha val="50000"/>
                      </a:srgbClr>
                    </a:outerShdw>
                  </a:effectLst>
                </a:defRPr>
              </a:pPr>
              <a:endParaRPr lang="en-US" noProof="1"/>
            </a:p>
          </p:txBody>
        </p:sp>
      </p:grpSp>
      <p:sp>
        <p:nvSpPr>
          <p:cNvPr id="26" name="Rectangle 25">
            <a:extLst>
              <a:ext uri="{FF2B5EF4-FFF2-40B4-BE49-F238E27FC236}">
                <a16:creationId xmlns:a16="http://schemas.microsoft.com/office/drawing/2014/main" id="{C8B88C29-A365-4689-A8C2-6307AB3672C6}"/>
              </a:ext>
            </a:extLst>
          </p:cNvPr>
          <p:cNvSpPr/>
          <p:nvPr/>
        </p:nvSpPr>
        <p:spPr>
          <a:xfrm>
            <a:off x="4599999" y="2763217"/>
            <a:ext cx="7188264" cy="1569660"/>
          </a:xfrm>
          <a:prstGeom prst="rect">
            <a:avLst/>
          </a:prstGeom>
        </p:spPr>
        <p:txBody>
          <a:bodyPr wrap="square">
            <a:spAutoFit/>
          </a:bodyPr>
          <a:lstStyle/>
          <a:p>
            <a:pPr marL="342900" indent="-342900">
              <a:buFont typeface="Arial" panose="020B0604020202020204" pitchFamily="34" charset="0"/>
              <a:buChar char="•"/>
            </a:pPr>
            <a:r>
              <a:rPr lang="en-US" sz="3200" dirty="0">
                <a:solidFill>
                  <a:schemeClr val="bg1"/>
                </a:solidFill>
              </a:rPr>
              <a:t>Forte </a:t>
            </a:r>
            <a:r>
              <a:rPr lang="en-US" sz="3200" dirty="0" err="1">
                <a:solidFill>
                  <a:schemeClr val="bg1"/>
                </a:solidFill>
              </a:rPr>
              <a:t>compétition</a:t>
            </a:r>
            <a:r>
              <a:rPr lang="en-US" sz="3200" dirty="0">
                <a:solidFill>
                  <a:schemeClr val="bg1"/>
                </a:solidFill>
              </a:rPr>
              <a:t>  </a:t>
            </a:r>
            <a:endParaRPr lang="fr-FR" sz="3200" dirty="0">
              <a:solidFill>
                <a:schemeClr val="bg1"/>
              </a:solidFill>
            </a:endParaRPr>
          </a:p>
          <a:p>
            <a:pPr marL="342900" indent="-342900">
              <a:buFont typeface="Arial" panose="020B0604020202020204" pitchFamily="34" charset="0"/>
              <a:buChar char="•"/>
            </a:pPr>
            <a:r>
              <a:rPr lang="en-US" sz="3200" dirty="0" err="1">
                <a:solidFill>
                  <a:schemeClr val="bg1"/>
                </a:solidFill>
              </a:rPr>
              <a:t>Consomation</a:t>
            </a:r>
            <a:r>
              <a:rPr lang="en-US" sz="3200" dirty="0">
                <a:solidFill>
                  <a:schemeClr val="bg1"/>
                </a:solidFill>
              </a:rPr>
              <a:t> de </a:t>
            </a:r>
            <a:r>
              <a:rPr lang="en-US" sz="3200" dirty="0" err="1">
                <a:solidFill>
                  <a:schemeClr val="bg1"/>
                </a:solidFill>
              </a:rPr>
              <a:t>l’eau</a:t>
            </a:r>
            <a:endParaRPr lang="fr-FR" sz="3200" dirty="0">
              <a:solidFill>
                <a:schemeClr val="bg1"/>
              </a:solidFill>
            </a:endParaRPr>
          </a:p>
          <a:p>
            <a:pPr marL="342900" indent="-342900">
              <a:buFont typeface="Arial" panose="020B0604020202020204" pitchFamily="34" charset="0"/>
              <a:buChar char="•"/>
            </a:pPr>
            <a:r>
              <a:rPr lang="en-US" sz="3200" dirty="0" err="1">
                <a:solidFill>
                  <a:schemeClr val="bg1"/>
                </a:solidFill>
              </a:rPr>
              <a:t>Problématiques</a:t>
            </a:r>
            <a:r>
              <a:rPr lang="en-US" sz="3200" dirty="0">
                <a:solidFill>
                  <a:schemeClr val="bg1"/>
                </a:solidFill>
              </a:rPr>
              <a:t> de </a:t>
            </a:r>
            <a:r>
              <a:rPr lang="en-US" sz="3200" dirty="0" err="1">
                <a:solidFill>
                  <a:schemeClr val="bg1"/>
                </a:solidFill>
              </a:rPr>
              <a:t>demarage</a:t>
            </a:r>
            <a:endParaRPr lang="fr-FR" sz="3200" dirty="0">
              <a:solidFill>
                <a:schemeClr val="bg1"/>
              </a:solidFill>
            </a:endParaRPr>
          </a:p>
        </p:txBody>
      </p:sp>
      <p:pic>
        <p:nvPicPr>
          <p:cNvPr id="28" name="Graphic 27" descr="Thumbs Up Sign">
            <a:extLst>
              <a:ext uri="{FF2B5EF4-FFF2-40B4-BE49-F238E27FC236}">
                <a16:creationId xmlns:a16="http://schemas.microsoft.com/office/drawing/2014/main" id="{9FE12580-8599-49F3-98C3-5C99B728C35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V="1">
            <a:off x="4003833" y="1477286"/>
            <a:ext cx="1024128" cy="1024128"/>
          </a:xfrm>
          <a:prstGeom prst="rect">
            <a:avLst/>
          </a:prstGeom>
          <a:effectLst>
            <a:outerShdw dist="38100" dir="2700000" algn="tl" rotWithShape="0">
              <a:prstClr val="black">
                <a:alpha val="40000"/>
              </a:prstClr>
            </a:outerShdw>
          </a:effectLst>
        </p:spPr>
      </p:pic>
      <p:sp>
        <p:nvSpPr>
          <p:cNvPr id="29" name="Rectangle 28">
            <a:extLst>
              <a:ext uri="{FF2B5EF4-FFF2-40B4-BE49-F238E27FC236}">
                <a16:creationId xmlns:a16="http://schemas.microsoft.com/office/drawing/2014/main" id="{982FC002-5E95-4F9D-823B-8D28726F717C}"/>
              </a:ext>
            </a:extLst>
          </p:cNvPr>
          <p:cNvSpPr/>
          <p:nvPr/>
        </p:nvSpPr>
        <p:spPr>
          <a:xfrm>
            <a:off x="4999431" y="1414103"/>
            <a:ext cx="2653290" cy="769441"/>
          </a:xfrm>
          <a:prstGeom prst="rect">
            <a:avLst/>
          </a:prstGeom>
        </p:spPr>
        <p:txBody>
          <a:bodyPr wrap="none" anchor="b">
            <a:spAutoFit/>
          </a:bodyPr>
          <a:lstStyle/>
          <a:p>
            <a:pPr lvl="0" eaLnBrk="1" fontAlgn="auto" hangingPunct="1">
              <a:spcBef>
                <a:spcPts val="0"/>
              </a:spcBef>
              <a:spcAft>
                <a:spcPts val="0"/>
              </a:spcAft>
              <a:defRPr/>
            </a:pPr>
            <a:r>
              <a:rPr lang="en-US" sz="4400" b="1" noProof="1">
                <a:solidFill>
                  <a:schemeClr val="bg1"/>
                </a:solidFill>
                <a:latin typeface="Agency FB" panose="020B0503020202020204" pitchFamily="34" charset="0"/>
              </a:rPr>
              <a:t>LES RISQUES</a:t>
            </a:r>
          </a:p>
        </p:txBody>
      </p:sp>
      <p:grpSp>
        <p:nvGrpSpPr>
          <p:cNvPr id="27" name="Group 26">
            <a:extLst>
              <a:ext uri="{FF2B5EF4-FFF2-40B4-BE49-F238E27FC236}">
                <a16:creationId xmlns:a16="http://schemas.microsoft.com/office/drawing/2014/main" id="{1D48BF8E-809E-4CA9-8AE8-B8EE92BE847B}"/>
              </a:ext>
            </a:extLst>
          </p:cNvPr>
          <p:cNvGrpSpPr/>
          <p:nvPr/>
        </p:nvGrpSpPr>
        <p:grpSpPr>
          <a:xfrm>
            <a:off x="9520237" y="-146585"/>
            <a:ext cx="2671763" cy="1016000"/>
            <a:chOff x="9727904" y="5725395"/>
            <a:chExt cx="2671763" cy="1016000"/>
          </a:xfrm>
        </p:grpSpPr>
        <p:grpSp>
          <p:nvGrpSpPr>
            <p:cNvPr id="30" name="Group 15">
              <a:extLst>
                <a:ext uri="{FF2B5EF4-FFF2-40B4-BE49-F238E27FC236}">
                  <a16:creationId xmlns:a16="http://schemas.microsoft.com/office/drawing/2014/main" id="{898DD881-4F79-4B15-88E5-EF9B33D6EE88}"/>
                </a:ext>
              </a:extLst>
            </p:cNvPr>
            <p:cNvGrpSpPr>
              <a:grpSpLocks/>
            </p:cNvGrpSpPr>
            <p:nvPr/>
          </p:nvGrpSpPr>
          <p:grpSpPr bwMode="auto">
            <a:xfrm>
              <a:off x="9727904" y="5725395"/>
              <a:ext cx="2671763" cy="1016000"/>
              <a:chOff x="6586820" y="604618"/>
              <a:chExt cx="2671693" cy="1015663"/>
            </a:xfrm>
          </p:grpSpPr>
          <p:pic>
            <p:nvPicPr>
              <p:cNvPr id="36" name="Picture 16">
                <a:extLst>
                  <a:ext uri="{FF2B5EF4-FFF2-40B4-BE49-F238E27FC236}">
                    <a16:creationId xmlns:a16="http://schemas.microsoft.com/office/drawing/2014/main" id="{E49CB592-65CF-434A-A875-5D663D5613CB}"/>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l="57471" t="24551" r="23875" b="66798"/>
              <a:stretch>
                <a:fillRect/>
              </a:stretch>
            </p:blipFill>
            <p:spPr bwMode="auto">
              <a:xfrm>
                <a:off x="6686546" y="924191"/>
                <a:ext cx="671685" cy="175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Box 17">
                <a:extLst>
                  <a:ext uri="{FF2B5EF4-FFF2-40B4-BE49-F238E27FC236}">
                    <a16:creationId xmlns:a16="http://schemas.microsoft.com/office/drawing/2014/main" id="{46DAF54C-BD1E-4B8C-8234-355F2E96DAA2}"/>
                  </a:ext>
                </a:extLst>
              </p:cNvPr>
              <p:cNvSpPr txBox="1">
                <a:spLocks noChangeArrowheads="1"/>
              </p:cNvSpPr>
              <p:nvPr/>
            </p:nvSpPr>
            <p:spPr bwMode="auto">
              <a:xfrm>
                <a:off x="6586820" y="604618"/>
                <a:ext cx="267169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r>
                  <a:rPr lang="en-US" altLang="en-US" sz="3200" b="1" dirty="0">
                    <a:solidFill>
                      <a:schemeClr val="bg1"/>
                    </a:solidFill>
                    <a:latin typeface="Horizon" panose="02000500000000000000" pitchFamily="2" charset="0"/>
                  </a:rPr>
                  <a:t>AUTO</a:t>
                </a:r>
                <a:r>
                  <a:rPr lang="en-US" altLang="en-US" sz="3200" dirty="0">
                    <a:solidFill>
                      <a:schemeClr val="bg1"/>
                    </a:solidFill>
                    <a:latin typeface="Horizon" panose="02000500000000000000" pitchFamily="2" charset="0"/>
                  </a:rPr>
                  <a:t>MOBILE</a:t>
                </a:r>
                <a:r>
                  <a:rPr lang="en-US" altLang="en-US" sz="6000" dirty="0">
                    <a:solidFill>
                      <a:schemeClr val="bg1"/>
                    </a:solidFill>
                    <a:latin typeface="Berlin Sans FB Demi" panose="020E0802020502020306" pitchFamily="34" charset="0"/>
                  </a:rPr>
                  <a:t> </a:t>
                </a:r>
              </a:p>
            </p:txBody>
          </p:sp>
        </p:grpSp>
        <p:sp>
          <p:nvSpPr>
            <p:cNvPr id="35" name="Freeform: Shape 34">
              <a:extLst>
                <a:ext uri="{FF2B5EF4-FFF2-40B4-BE49-F238E27FC236}">
                  <a16:creationId xmlns:a16="http://schemas.microsoft.com/office/drawing/2014/main" id="{3278690D-468E-4091-B612-85201F368F1C}"/>
                </a:ext>
              </a:extLst>
            </p:cNvPr>
            <p:cNvSpPr/>
            <p:nvPr/>
          </p:nvSpPr>
          <p:spPr>
            <a:xfrm>
              <a:off x="9835873" y="6543778"/>
              <a:ext cx="2214024" cy="170613"/>
            </a:xfrm>
            <a:custGeom>
              <a:avLst/>
              <a:gdLst/>
              <a:ahLst/>
              <a:cxnLst/>
              <a:rect l="l" t="t" r="r" b="b"/>
              <a:pathLst>
                <a:path w="3875422" h="298640">
                  <a:moveTo>
                    <a:pt x="484606" y="125225"/>
                  </a:moveTo>
                  <a:lnTo>
                    <a:pt x="484606" y="163325"/>
                  </a:lnTo>
                  <a:lnTo>
                    <a:pt x="598906" y="163325"/>
                  </a:lnTo>
                  <a:lnTo>
                    <a:pt x="598906" y="125225"/>
                  </a:lnTo>
                  <a:close/>
                  <a:moveTo>
                    <a:pt x="3342106" y="87125"/>
                  </a:moveTo>
                  <a:lnTo>
                    <a:pt x="3456406" y="87125"/>
                  </a:lnTo>
                  <a:lnTo>
                    <a:pt x="3456406" y="201425"/>
                  </a:lnTo>
                  <a:lnTo>
                    <a:pt x="3342106" y="201425"/>
                  </a:lnTo>
                  <a:close/>
                  <a:moveTo>
                    <a:pt x="2580106" y="87125"/>
                  </a:moveTo>
                  <a:lnTo>
                    <a:pt x="2694406" y="87125"/>
                  </a:lnTo>
                  <a:lnTo>
                    <a:pt x="2694406" y="125225"/>
                  </a:lnTo>
                  <a:lnTo>
                    <a:pt x="2580106" y="125225"/>
                  </a:lnTo>
                  <a:close/>
                  <a:moveTo>
                    <a:pt x="2275306" y="87125"/>
                  </a:moveTo>
                  <a:lnTo>
                    <a:pt x="2388082" y="87125"/>
                  </a:lnTo>
                  <a:lnTo>
                    <a:pt x="2388082" y="125225"/>
                  </a:lnTo>
                  <a:lnTo>
                    <a:pt x="2275306" y="125225"/>
                  </a:lnTo>
                  <a:close/>
                  <a:moveTo>
                    <a:pt x="1970506" y="87125"/>
                  </a:moveTo>
                  <a:lnTo>
                    <a:pt x="2084806" y="87125"/>
                  </a:lnTo>
                  <a:lnTo>
                    <a:pt x="2084806" y="201425"/>
                  </a:lnTo>
                  <a:lnTo>
                    <a:pt x="1970506" y="201425"/>
                  </a:lnTo>
                  <a:close/>
                  <a:moveTo>
                    <a:pt x="1665706" y="87125"/>
                  </a:moveTo>
                  <a:lnTo>
                    <a:pt x="1780006" y="87125"/>
                  </a:lnTo>
                  <a:lnTo>
                    <a:pt x="1780006" y="125225"/>
                  </a:lnTo>
                  <a:lnTo>
                    <a:pt x="1665706" y="125225"/>
                  </a:lnTo>
                  <a:close/>
                  <a:moveTo>
                    <a:pt x="1360906" y="87125"/>
                  </a:moveTo>
                  <a:lnTo>
                    <a:pt x="1473682" y="87125"/>
                  </a:lnTo>
                  <a:lnTo>
                    <a:pt x="1473682" y="125225"/>
                  </a:lnTo>
                  <a:lnTo>
                    <a:pt x="1360906" y="125225"/>
                  </a:lnTo>
                  <a:close/>
                  <a:moveTo>
                    <a:pt x="1056106" y="87125"/>
                  </a:moveTo>
                  <a:lnTo>
                    <a:pt x="1170406" y="87125"/>
                  </a:lnTo>
                  <a:lnTo>
                    <a:pt x="1170406" y="201425"/>
                  </a:lnTo>
                  <a:lnTo>
                    <a:pt x="1056106" y="201425"/>
                  </a:lnTo>
                  <a:close/>
                  <a:moveTo>
                    <a:pt x="65506" y="87125"/>
                  </a:moveTo>
                  <a:lnTo>
                    <a:pt x="179806" y="87125"/>
                  </a:lnTo>
                  <a:lnTo>
                    <a:pt x="179806" y="125225"/>
                  </a:lnTo>
                  <a:lnTo>
                    <a:pt x="65506" y="125225"/>
                  </a:lnTo>
                  <a:close/>
                  <a:moveTo>
                    <a:pt x="3608806" y="49025"/>
                  </a:moveTo>
                  <a:lnTo>
                    <a:pt x="3608806" y="239525"/>
                  </a:lnTo>
                  <a:lnTo>
                    <a:pt x="3646906" y="239525"/>
                  </a:lnTo>
                  <a:lnTo>
                    <a:pt x="3646906" y="87125"/>
                  </a:lnTo>
                  <a:lnTo>
                    <a:pt x="3761206" y="87125"/>
                  </a:lnTo>
                  <a:lnTo>
                    <a:pt x="3761206" y="239525"/>
                  </a:lnTo>
                  <a:lnTo>
                    <a:pt x="3799306" y="239525"/>
                  </a:lnTo>
                  <a:lnTo>
                    <a:pt x="3799306" y="49025"/>
                  </a:lnTo>
                  <a:close/>
                  <a:moveTo>
                    <a:pt x="3304006" y="49025"/>
                  </a:moveTo>
                  <a:lnTo>
                    <a:pt x="3304006" y="239525"/>
                  </a:lnTo>
                  <a:lnTo>
                    <a:pt x="3494506" y="239525"/>
                  </a:lnTo>
                  <a:lnTo>
                    <a:pt x="3494506" y="49025"/>
                  </a:lnTo>
                  <a:close/>
                  <a:moveTo>
                    <a:pt x="3151606" y="49025"/>
                  </a:moveTo>
                  <a:lnTo>
                    <a:pt x="3151606" y="239525"/>
                  </a:lnTo>
                  <a:lnTo>
                    <a:pt x="3189706" y="239525"/>
                  </a:lnTo>
                  <a:lnTo>
                    <a:pt x="3189706" y="49025"/>
                  </a:lnTo>
                  <a:close/>
                  <a:moveTo>
                    <a:pt x="2846806" y="49025"/>
                  </a:moveTo>
                  <a:lnTo>
                    <a:pt x="2846806" y="87125"/>
                  </a:lnTo>
                  <a:lnTo>
                    <a:pt x="2923006" y="87125"/>
                  </a:lnTo>
                  <a:lnTo>
                    <a:pt x="2923006" y="239525"/>
                  </a:lnTo>
                  <a:lnTo>
                    <a:pt x="2961106" y="239525"/>
                  </a:lnTo>
                  <a:lnTo>
                    <a:pt x="2961106" y="87125"/>
                  </a:lnTo>
                  <a:lnTo>
                    <a:pt x="3037306" y="87125"/>
                  </a:lnTo>
                  <a:lnTo>
                    <a:pt x="3037306" y="49025"/>
                  </a:lnTo>
                  <a:close/>
                  <a:moveTo>
                    <a:pt x="2542006" y="49025"/>
                  </a:moveTo>
                  <a:lnTo>
                    <a:pt x="2542006" y="239525"/>
                  </a:lnTo>
                  <a:lnTo>
                    <a:pt x="2580106" y="239525"/>
                  </a:lnTo>
                  <a:lnTo>
                    <a:pt x="2580106" y="163325"/>
                  </a:lnTo>
                  <a:lnTo>
                    <a:pt x="2694406" y="163325"/>
                  </a:lnTo>
                  <a:lnTo>
                    <a:pt x="2694406" y="239525"/>
                  </a:lnTo>
                  <a:lnTo>
                    <a:pt x="2732506" y="239525"/>
                  </a:lnTo>
                  <a:lnTo>
                    <a:pt x="2732506" y="49025"/>
                  </a:lnTo>
                  <a:close/>
                  <a:moveTo>
                    <a:pt x="2237206" y="49025"/>
                  </a:moveTo>
                  <a:lnTo>
                    <a:pt x="2237206" y="239525"/>
                  </a:lnTo>
                  <a:lnTo>
                    <a:pt x="2275306" y="239525"/>
                  </a:lnTo>
                  <a:lnTo>
                    <a:pt x="2275306" y="163325"/>
                  </a:lnTo>
                  <a:lnTo>
                    <a:pt x="2389606" y="163325"/>
                  </a:lnTo>
                  <a:lnTo>
                    <a:pt x="2389606" y="239525"/>
                  </a:lnTo>
                  <a:lnTo>
                    <a:pt x="2427706" y="239525"/>
                  </a:lnTo>
                  <a:lnTo>
                    <a:pt x="2427706" y="163325"/>
                  </a:lnTo>
                  <a:lnTo>
                    <a:pt x="2389606" y="163325"/>
                  </a:lnTo>
                  <a:lnTo>
                    <a:pt x="2389606" y="125225"/>
                  </a:lnTo>
                  <a:lnTo>
                    <a:pt x="2427706" y="125225"/>
                  </a:lnTo>
                  <a:lnTo>
                    <a:pt x="2427706" y="49025"/>
                  </a:lnTo>
                  <a:close/>
                  <a:moveTo>
                    <a:pt x="1932406" y="49025"/>
                  </a:moveTo>
                  <a:lnTo>
                    <a:pt x="1932406" y="239525"/>
                  </a:lnTo>
                  <a:lnTo>
                    <a:pt x="2122906" y="239525"/>
                  </a:lnTo>
                  <a:lnTo>
                    <a:pt x="2122906" y="49025"/>
                  </a:lnTo>
                  <a:close/>
                  <a:moveTo>
                    <a:pt x="1627606" y="49025"/>
                  </a:moveTo>
                  <a:lnTo>
                    <a:pt x="1627606" y="239525"/>
                  </a:lnTo>
                  <a:lnTo>
                    <a:pt x="1665706" y="239525"/>
                  </a:lnTo>
                  <a:lnTo>
                    <a:pt x="1665706" y="163325"/>
                  </a:lnTo>
                  <a:lnTo>
                    <a:pt x="1818106" y="163325"/>
                  </a:lnTo>
                  <a:lnTo>
                    <a:pt x="1818106" y="49025"/>
                  </a:lnTo>
                  <a:close/>
                  <a:moveTo>
                    <a:pt x="1322806" y="49025"/>
                  </a:moveTo>
                  <a:lnTo>
                    <a:pt x="1322806" y="239525"/>
                  </a:lnTo>
                  <a:lnTo>
                    <a:pt x="1360906" y="239525"/>
                  </a:lnTo>
                  <a:lnTo>
                    <a:pt x="1360906" y="163325"/>
                  </a:lnTo>
                  <a:lnTo>
                    <a:pt x="1475206" y="163325"/>
                  </a:lnTo>
                  <a:lnTo>
                    <a:pt x="1475206" y="239525"/>
                  </a:lnTo>
                  <a:lnTo>
                    <a:pt x="1513306" y="239525"/>
                  </a:lnTo>
                  <a:lnTo>
                    <a:pt x="1513306" y="163325"/>
                  </a:lnTo>
                  <a:lnTo>
                    <a:pt x="1475206" y="163325"/>
                  </a:lnTo>
                  <a:lnTo>
                    <a:pt x="1475206" y="125225"/>
                  </a:lnTo>
                  <a:lnTo>
                    <a:pt x="1513306" y="125225"/>
                  </a:lnTo>
                  <a:lnTo>
                    <a:pt x="1513306" y="49025"/>
                  </a:lnTo>
                  <a:close/>
                  <a:moveTo>
                    <a:pt x="1018006" y="49025"/>
                  </a:moveTo>
                  <a:lnTo>
                    <a:pt x="1018006" y="239525"/>
                  </a:lnTo>
                  <a:lnTo>
                    <a:pt x="1208506" y="239525"/>
                  </a:lnTo>
                  <a:lnTo>
                    <a:pt x="1208506" y="49025"/>
                  </a:lnTo>
                  <a:close/>
                  <a:moveTo>
                    <a:pt x="713206" y="49025"/>
                  </a:moveTo>
                  <a:lnTo>
                    <a:pt x="713206" y="239525"/>
                  </a:lnTo>
                  <a:lnTo>
                    <a:pt x="903706" y="239525"/>
                  </a:lnTo>
                  <a:lnTo>
                    <a:pt x="903706" y="201425"/>
                  </a:lnTo>
                  <a:lnTo>
                    <a:pt x="751306" y="201425"/>
                  </a:lnTo>
                  <a:lnTo>
                    <a:pt x="751306" y="87125"/>
                  </a:lnTo>
                  <a:lnTo>
                    <a:pt x="903706" y="87125"/>
                  </a:lnTo>
                  <a:lnTo>
                    <a:pt x="903706" y="49025"/>
                  </a:lnTo>
                  <a:close/>
                  <a:moveTo>
                    <a:pt x="332206" y="49025"/>
                  </a:moveTo>
                  <a:lnTo>
                    <a:pt x="332206" y="239525"/>
                  </a:lnTo>
                  <a:lnTo>
                    <a:pt x="370306" y="239525"/>
                  </a:lnTo>
                  <a:lnTo>
                    <a:pt x="370306" y="49025"/>
                  </a:lnTo>
                  <a:close/>
                  <a:moveTo>
                    <a:pt x="27406" y="49025"/>
                  </a:moveTo>
                  <a:lnTo>
                    <a:pt x="27406" y="239525"/>
                  </a:lnTo>
                  <a:lnTo>
                    <a:pt x="65506" y="239525"/>
                  </a:lnTo>
                  <a:lnTo>
                    <a:pt x="65506" y="163325"/>
                  </a:lnTo>
                  <a:lnTo>
                    <a:pt x="217906" y="163325"/>
                  </a:lnTo>
                  <a:lnTo>
                    <a:pt x="217906" y="49025"/>
                  </a:lnTo>
                  <a:close/>
                  <a:moveTo>
                    <a:pt x="0" y="0"/>
                  </a:moveTo>
                  <a:lnTo>
                    <a:pt x="3875422" y="0"/>
                  </a:lnTo>
                  <a:lnTo>
                    <a:pt x="3875422" y="298640"/>
                  </a:lnTo>
                  <a:lnTo>
                    <a:pt x="0" y="298640"/>
                  </a:lnTo>
                  <a:close/>
                </a:path>
              </a:pathLst>
            </a:cu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effectLst>
                  <a:innerShdw blurRad="114300">
                    <a:prstClr val="black"/>
                  </a:innerShdw>
                </a:effectLst>
              </a:endParaRPr>
            </a:p>
          </p:txBody>
        </p:sp>
      </p:grpSp>
    </p:spTree>
    <p:extLst>
      <p:ext uri="{BB962C8B-B14F-4D97-AF65-F5344CB8AC3E}">
        <p14:creationId xmlns:p14="http://schemas.microsoft.com/office/powerpoint/2010/main" val="2546358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745</TotalTime>
  <Words>1511</Words>
  <Application>Microsoft Office PowerPoint</Application>
  <PresentationFormat>Widescreen</PresentationFormat>
  <Paragraphs>261</Paragraphs>
  <Slides>31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Agency FB</vt:lpstr>
      <vt:lpstr>Arial</vt:lpstr>
      <vt:lpstr>Berlin Sans FB Demi</vt:lpstr>
      <vt:lpstr>Calibri</vt:lpstr>
      <vt:lpstr>Calibri Light</vt:lpstr>
      <vt:lpstr>hooge 05_54</vt:lpstr>
      <vt:lpstr>Horizon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ENJEUX  FUTURS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Lachgar</dc:creator>
  <cp:lastModifiedBy>Lachgar</cp:lastModifiedBy>
  <cp:revision>74</cp:revision>
  <dcterms:created xsi:type="dcterms:W3CDTF">2019-01-05T10:06:22Z</dcterms:created>
  <dcterms:modified xsi:type="dcterms:W3CDTF">2019-02-23T14:44:11Z</dcterms:modified>
</cp:coreProperties>
</file>

<file path=docProps/thumbnail.jpeg>
</file>